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6858000" cx="12192000"/>
  <p:notesSz cx="6858000" cy="9144000"/>
  <p:embeddedFontLst>
    <p:embeddedFont>
      <p:font typeface="Candara"/>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 uri="GoogleSlidesCustomDataVersion2">
      <go:slidesCustomData xmlns:go="http://customooxmlschemas.google.com/" r:id="rId32" roundtripDataSignature="AMtx7mgasJasYUYVP9keJRLgbFDOowLLg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Candara-regular.fntdata"/><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Candara-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Candara-boldItalic.fntdata"/><Relationship Id="rId30" Type="http://schemas.openxmlformats.org/officeDocument/2006/relationships/font" Target="fonts/Candara-italic.fntdata"/><Relationship Id="rId11" Type="http://schemas.openxmlformats.org/officeDocument/2006/relationships/slide" Target="slides/slide6.xml"/><Relationship Id="rId10" Type="http://schemas.openxmlformats.org/officeDocument/2006/relationships/slide" Target="slides/slide5.xml"/><Relationship Id="rId32"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2454b8d785_1_0:notes"/>
          <p:cNvSpPr/>
          <p:nvPr>
            <p:ph idx="2" type="sldImg"/>
          </p:nvPr>
        </p:nvSpPr>
        <p:spPr>
          <a:xfrm>
            <a:off x="381193" y="685795"/>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22454b8d785_1_0:notes"/>
          <p:cNvSpPr txBox="1"/>
          <p:nvPr>
            <p:ph idx="1" type="body"/>
          </p:nvPr>
        </p:nvSpPr>
        <p:spPr>
          <a:xfrm>
            <a:off x="685785" y="4343386"/>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2454b8d785_1_5:notes"/>
          <p:cNvSpPr/>
          <p:nvPr>
            <p:ph idx="2" type="sldImg"/>
          </p:nvPr>
        </p:nvSpPr>
        <p:spPr>
          <a:xfrm>
            <a:off x="381193" y="685795"/>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22454b8d785_1_5:notes"/>
          <p:cNvSpPr txBox="1"/>
          <p:nvPr>
            <p:ph idx="1" type="body"/>
          </p:nvPr>
        </p:nvSpPr>
        <p:spPr>
          <a:xfrm>
            <a:off x="685785" y="4343386"/>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22454b8d785_1_10:notes"/>
          <p:cNvSpPr txBox="1"/>
          <p:nvPr>
            <p:ph idx="1" type="body"/>
          </p:nvPr>
        </p:nvSpPr>
        <p:spPr>
          <a:xfrm>
            <a:off x="685785" y="4343386"/>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g22454b8d785_1_10:notes"/>
          <p:cNvSpPr/>
          <p:nvPr>
            <p:ph idx="2" type="sldImg"/>
          </p:nvPr>
        </p:nvSpPr>
        <p:spPr>
          <a:xfrm>
            <a:off x="381193" y="685795"/>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22454b8d785_1_15:notes"/>
          <p:cNvSpPr/>
          <p:nvPr>
            <p:ph idx="2" type="sldImg"/>
          </p:nvPr>
        </p:nvSpPr>
        <p:spPr>
          <a:xfrm>
            <a:off x="381193" y="685795"/>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22454b8d785_1_15:notes"/>
          <p:cNvSpPr txBox="1"/>
          <p:nvPr>
            <p:ph idx="1" type="body"/>
          </p:nvPr>
        </p:nvSpPr>
        <p:spPr>
          <a:xfrm>
            <a:off x="685785" y="4343386"/>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showMasterSp="0" type="title">
  <p:cSld name="TITLE">
    <p:spTree>
      <p:nvGrpSpPr>
        <p:cNvPr id="18" name="Shape 18"/>
        <p:cNvGrpSpPr/>
        <p:nvPr/>
      </p:nvGrpSpPr>
      <p:grpSpPr>
        <a:xfrm>
          <a:off x="0" y="0"/>
          <a:ext cx="0" cy="0"/>
          <a:chOff x="0" y="0"/>
          <a:chExt cx="0" cy="0"/>
        </a:xfrm>
      </p:grpSpPr>
      <p:sp>
        <p:nvSpPr>
          <p:cNvPr id="19" name="Google Shape;19;p20"/>
          <p:cNvSpPr/>
          <p:nvPr/>
        </p:nvSpPr>
        <p:spPr>
          <a:xfrm>
            <a:off x="304800" y="228600"/>
            <a:ext cx="11594592" cy="6035040"/>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799">
              <a:solidFill>
                <a:schemeClr val="lt1"/>
              </a:solidFill>
              <a:latin typeface="Candara"/>
              <a:ea typeface="Candara"/>
              <a:cs typeface="Candara"/>
              <a:sym typeface="Candara"/>
            </a:endParaRPr>
          </a:p>
        </p:txBody>
      </p:sp>
      <p:grpSp>
        <p:nvGrpSpPr>
          <p:cNvPr id="20" name="Google Shape;20;p20"/>
          <p:cNvGrpSpPr/>
          <p:nvPr/>
        </p:nvGrpSpPr>
        <p:grpSpPr>
          <a:xfrm>
            <a:off x="282220" y="5353963"/>
            <a:ext cx="11631168" cy="1331580"/>
            <a:chOff x="-3905250" y="4294188"/>
            <a:chExt cx="13011150" cy="1892300"/>
          </a:xfrm>
        </p:grpSpPr>
        <p:sp>
          <p:nvSpPr>
            <p:cNvPr id="21" name="Google Shape;21;p20"/>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22" name="Google Shape;22;p20"/>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23" name="Google Shape;23;p20"/>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24" name="Google Shape;24;p20"/>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25" name="Google Shape;25;p20"/>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grpSp>
      <p:sp>
        <p:nvSpPr>
          <p:cNvPr id="26" name="Google Shape;26;p20"/>
          <p:cNvSpPr txBox="1"/>
          <p:nvPr>
            <p:ph type="ctrTitle"/>
          </p:nvPr>
        </p:nvSpPr>
        <p:spPr>
          <a:xfrm>
            <a:off x="914400" y="1600200"/>
            <a:ext cx="10363200" cy="1780108"/>
          </a:xfrm>
          <a:prstGeom prst="rect">
            <a:avLst/>
          </a:prstGeom>
          <a:noFill/>
          <a:ln>
            <a:noFill/>
          </a:ln>
        </p:spPr>
        <p:txBody>
          <a:bodyPr anchorCtr="0" anchor="b" bIns="45700" lIns="91425" spcFirstLastPara="1" rIns="91425" wrap="square" tIns="45700">
            <a:normAutofit/>
          </a:bodyPr>
          <a:lstStyle>
            <a:lvl1pPr lvl="0" algn="ctr">
              <a:spcBef>
                <a:spcPts val="0"/>
              </a:spcBef>
              <a:spcAft>
                <a:spcPts val="0"/>
              </a:spcAft>
              <a:buClr>
                <a:srgbClr val="FFFFFF"/>
              </a:buClr>
              <a:buSzPts val="4400"/>
              <a:buFont typeface="Candara"/>
              <a:buNone/>
              <a:defRPr sz="44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0"/>
          <p:cNvSpPr txBox="1"/>
          <p:nvPr>
            <p:ph idx="1" type="subTitle"/>
          </p:nvPr>
        </p:nvSpPr>
        <p:spPr>
          <a:xfrm>
            <a:off x="1828800" y="3556001"/>
            <a:ext cx="8534400" cy="1473200"/>
          </a:xfrm>
          <a:prstGeom prst="rect">
            <a:avLst/>
          </a:prstGeom>
          <a:noFill/>
          <a:ln>
            <a:noFill/>
          </a:ln>
        </p:spPr>
        <p:txBody>
          <a:bodyPr anchorCtr="0" anchor="t" bIns="45700" lIns="91425" spcFirstLastPara="1" rIns="91425" wrap="square" tIns="45700">
            <a:normAutofit/>
          </a:bodyPr>
          <a:lstStyle>
            <a:lvl1pPr lvl="0" algn="ctr">
              <a:spcBef>
                <a:spcPts val="400"/>
              </a:spcBef>
              <a:spcAft>
                <a:spcPts val="0"/>
              </a:spcAft>
              <a:buSzPts val="2000"/>
              <a:buNone/>
              <a:defRPr sz="2000">
                <a:solidFill>
                  <a:srgbClr val="FFFFFF"/>
                </a:solidFill>
              </a:defRPr>
            </a:lvl1pPr>
            <a:lvl2pPr lvl="1" algn="ctr">
              <a:spcBef>
                <a:spcPts val="440"/>
              </a:spcBef>
              <a:spcAft>
                <a:spcPts val="0"/>
              </a:spcAft>
              <a:buSzPts val="2199"/>
              <a:buNone/>
              <a:defRPr>
                <a:solidFill>
                  <a:srgbClr val="888888"/>
                </a:solidFill>
              </a:defRPr>
            </a:lvl2pPr>
            <a:lvl3pPr lvl="2" algn="ctr">
              <a:spcBef>
                <a:spcPts val="400"/>
              </a:spcBef>
              <a:spcAft>
                <a:spcPts val="0"/>
              </a:spcAft>
              <a:buSzPts val="2000"/>
              <a:buNone/>
              <a:defRPr>
                <a:solidFill>
                  <a:srgbClr val="888888"/>
                </a:solidFill>
              </a:defRPr>
            </a:lvl3pPr>
            <a:lvl4pPr lvl="3" algn="ctr">
              <a:spcBef>
                <a:spcPts val="360"/>
              </a:spcBef>
              <a:spcAft>
                <a:spcPts val="0"/>
              </a:spcAft>
              <a:buSzPts val="1799"/>
              <a:buNone/>
              <a:defRPr>
                <a:solidFill>
                  <a:srgbClr val="888888"/>
                </a:solidFill>
              </a:defRPr>
            </a:lvl4pPr>
            <a:lvl5pPr lvl="4" algn="ctr">
              <a:spcBef>
                <a:spcPts val="320"/>
              </a:spcBef>
              <a:spcAft>
                <a:spcPts val="0"/>
              </a:spcAft>
              <a:buSzPts val="1600"/>
              <a:buNone/>
              <a:defRPr>
                <a:solidFill>
                  <a:srgbClr val="888888"/>
                </a:solidFill>
              </a:defRPr>
            </a:lvl5pPr>
            <a:lvl6pPr lvl="5" algn="ctr">
              <a:spcBef>
                <a:spcPts val="384"/>
              </a:spcBef>
              <a:spcAft>
                <a:spcPts val="0"/>
              </a:spcAft>
              <a:buSzPts val="1399"/>
              <a:buNone/>
              <a:defRPr>
                <a:solidFill>
                  <a:srgbClr val="888888"/>
                </a:solidFill>
              </a:defRPr>
            </a:lvl6pPr>
            <a:lvl7pPr lvl="6" algn="ctr">
              <a:spcBef>
                <a:spcPts val="384"/>
              </a:spcBef>
              <a:spcAft>
                <a:spcPts val="0"/>
              </a:spcAft>
              <a:buSzPts val="1399"/>
              <a:buNone/>
              <a:defRPr>
                <a:solidFill>
                  <a:srgbClr val="888888"/>
                </a:solidFill>
              </a:defRPr>
            </a:lvl7pPr>
            <a:lvl8pPr lvl="7" algn="ctr">
              <a:spcBef>
                <a:spcPts val="384"/>
              </a:spcBef>
              <a:spcAft>
                <a:spcPts val="0"/>
              </a:spcAft>
              <a:buSzPts val="1399"/>
              <a:buNone/>
              <a:defRPr>
                <a:solidFill>
                  <a:srgbClr val="888888"/>
                </a:solidFill>
              </a:defRPr>
            </a:lvl8pPr>
            <a:lvl9pPr lvl="8" algn="ctr">
              <a:spcBef>
                <a:spcPts val="384"/>
              </a:spcBef>
              <a:spcAft>
                <a:spcPts val="0"/>
              </a:spcAft>
              <a:buSzPts val="1399"/>
              <a:buNone/>
              <a:defRPr>
                <a:solidFill>
                  <a:srgbClr val="888888"/>
                </a:solidFill>
              </a:defRPr>
            </a:lvl9pPr>
          </a:lstStyle>
          <a:p/>
        </p:txBody>
      </p:sp>
      <p:sp>
        <p:nvSpPr>
          <p:cNvPr id="28" name="Google Shape;28;p20"/>
          <p:cNvSpPr txBox="1"/>
          <p:nvPr>
            <p:ph idx="10" type="dt"/>
          </p:nvPr>
        </p:nvSpPr>
        <p:spPr>
          <a:xfrm>
            <a:off x="6884896" y="6250168"/>
            <a:ext cx="504892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0"/>
          <p:cNvSpPr txBox="1"/>
          <p:nvPr>
            <p:ph idx="11" type="ftr"/>
          </p:nvPr>
        </p:nvSpPr>
        <p:spPr>
          <a:xfrm>
            <a:off x="258186" y="6250168"/>
            <a:ext cx="504892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0"/>
          <p:cNvSpPr txBox="1"/>
          <p:nvPr>
            <p:ph idx="12" type="sldNum"/>
          </p:nvPr>
        </p:nvSpPr>
        <p:spPr>
          <a:xfrm>
            <a:off x="5321453" y="6250167"/>
            <a:ext cx="1549102"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109" name="Shape 109"/>
        <p:cNvGrpSpPr/>
        <p:nvPr/>
      </p:nvGrpSpPr>
      <p:grpSpPr>
        <a:xfrm>
          <a:off x="0" y="0"/>
          <a:ext cx="0" cy="0"/>
          <a:chOff x="0" y="0"/>
          <a:chExt cx="0" cy="0"/>
        </a:xfrm>
      </p:grpSpPr>
      <p:sp>
        <p:nvSpPr>
          <p:cNvPr id="110" name="Google Shape;110;p29"/>
          <p:cNvSpPr txBox="1"/>
          <p:nvPr>
            <p:ph type="title"/>
          </p:nvPr>
        </p:nvSpPr>
        <p:spPr>
          <a:xfrm>
            <a:off x="609600" y="338328"/>
            <a:ext cx="109728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9"/>
          <p:cNvSpPr txBox="1"/>
          <p:nvPr>
            <p:ph idx="1" type="body"/>
          </p:nvPr>
        </p:nvSpPr>
        <p:spPr>
          <a:xfrm rot="5400000">
            <a:off x="4376299" y="-538074"/>
            <a:ext cx="3450696" cy="9877777"/>
          </a:xfrm>
          <a:prstGeom prst="rect">
            <a:avLst/>
          </a:prstGeom>
          <a:noFill/>
          <a:ln>
            <a:noFill/>
          </a:ln>
        </p:spPr>
        <p:txBody>
          <a:bodyPr anchorCtr="0" anchor="ctr" bIns="45700" lIns="91425" spcFirstLastPara="1" rIns="91425" wrap="square" tIns="45700">
            <a:normAutofit/>
          </a:bodyPr>
          <a:lstStyle>
            <a:lvl1pPr indent="-381000" lvl="0" marL="457200" algn="l">
              <a:spcBef>
                <a:spcPts val="480"/>
              </a:spcBef>
              <a:spcAft>
                <a:spcPts val="0"/>
              </a:spcAft>
              <a:buSzPts val="2400"/>
              <a:buChar char="*"/>
              <a:defRPr/>
            </a:lvl1pPr>
            <a:lvl2pPr indent="-368236" lvl="1" marL="914400" algn="l">
              <a:spcBef>
                <a:spcPts val="440"/>
              </a:spcBef>
              <a:spcAft>
                <a:spcPts val="0"/>
              </a:spcAft>
              <a:buSzPts val="2199"/>
              <a:buChar char="*"/>
              <a:defRPr/>
            </a:lvl2pPr>
            <a:lvl3pPr indent="-355600" lvl="2" marL="1371600" algn="l">
              <a:spcBef>
                <a:spcPts val="400"/>
              </a:spcBef>
              <a:spcAft>
                <a:spcPts val="0"/>
              </a:spcAft>
              <a:buSzPts val="2000"/>
              <a:buChar char="*"/>
              <a:defRPr/>
            </a:lvl3pPr>
            <a:lvl4pPr indent="-342836" lvl="3" marL="1828800" algn="l">
              <a:spcBef>
                <a:spcPts val="360"/>
              </a:spcBef>
              <a:spcAft>
                <a:spcPts val="0"/>
              </a:spcAft>
              <a:buSzPts val="1799"/>
              <a:buChar char="*"/>
              <a:defRPr/>
            </a:lvl4pPr>
            <a:lvl5pPr indent="-330200" lvl="4" marL="2286000" algn="l">
              <a:spcBef>
                <a:spcPts val="320"/>
              </a:spcBef>
              <a:spcAft>
                <a:spcPts val="0"/>
              </a:spcAft>
              <a:buSzPts val="16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112" name="Google Shape;112;p29"/>
          <p:cNvSpPr txBox="1"/>
          <p:nvPr>
            <p:ph idx="10" type="dt"/>
          </p:nvPr>
        </p:nvSpPr>
        <p:spPr>
          <a:xfrm>
            <a:off x="6884896" y="6250168"/>
            <a:ext cx="504892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9"/>
          <p:cNvSpPr txBox="1"/>
          <p:nvPr>
            <p:ph idx="11" type="ftr"/>
          </p:nvPr>
        </p:nvSpPr>
        <p:spPr>
          <a:xfrm>
            <a:off x="258186" y="6250168"/>
            <a:ext cx="504892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29"/>
          <p:cNvSpPr txBox="1"/>
          <p:nvPr>
            <p:ph idx="12" type="sldNum"/>
          </p:nvPr>
        </p:nvSpPr>
        <p:spPr>
          <a:xfrm>
            <a:off x="5321453" y="6250167"/>
            <a:ext cx="1549102"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showMasterSp="0" type="vertTitleAndTx">
  <p:cSld name="VERTICAL_TITLE_AND_VERTICAL_TEXT">
    <p:spTree>
      <p:nvGrpSpPr>
        <p:cNvPr id="115" name="Shape 115"/>
        <p:cNvGrpSpPr/>
        <p:nvPr/>
      </p:nvGrpSpPr>
      <p:grpSpPr>
        <a:xfrm>
          <a:off x="0" y="0"/>
          <a:ext cx="0" cy="0"/>
          <a:chOff x="0" y="0"/>
          <a:chExt cx="0" cy="0"/>
        </a:xfrm>
      </p:grpSpPr>
      <p:sp>
        <p:nvSpPr>
          <p:cNvPr id="116" name="Google Shape;116;p30"/>
          <p:cNvSpPr/>
          <p:nvPr/>
        </p:nvSpPr>
        <p:spPr>
          <a:xfrm>
            <a:off x="304800" y="228600"/>
            <a:ext cx="11594592"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799">
              <a:solidFill>
                <a:schemeClr val="lt1"/>
              </a:solidFill>
              <a:latin typeface="Candara"/>
              <a:ea typeface="Candara"/>
              <a:cs typeface="Candara"/>
              <a:sym typeface="Candara"/>
            </a:endParaRPr>
          </a:p>
        </p:txBody>
      </p:sp>
      <p:sp>
        <p:nvSpPr>
          <p:cNvPr id="117" name="Google Shape;117;p30"/>
          <p:cNvSpPr txBox="1"/>
          <p:nvPr>
            <p:ph idx="10" type="dt"/>
          </p:nvPr>
        </p:nvSpPr>
        <p:spPr>
          <a:xfrm>
            <a:off x="6884896" y="6250168"/>
            <a:ext cx="504892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30"/>
          <p:cNvSpPr txBox="1"/>
          <p:nvPr>
            <p:ph idx="11" type="ftr"/>
          </p:nvPr>
        </p:nvSpPr>
        <p:spPr>
          <a:xfrm>
            <a:off x="258186" y="6250168"/>
            <a:ext cx="504892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30"/>
          <p:cNvSpPr txBox="1"/>
          <p:nvPr>
            <p:ph idx="12" type="sldNum"/>
          </p:nvPr>
        </p:nvSpPr>
        <p:spPr>
          <a:xfrm>
            <a:off x="5321453" y="6250167"/>
            <a:ext cx="1549102"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grpSp>
        <p:nvGrpSpPr>
          <p:cNvPr id="120" name="Google Shape;120;p30"/>
          <p:cNvGrpSpPr/>
          <p:nvPr/>
        </p:nvGrpSpPr>
        <p:grpSpPr>
          <a:xfrm>
            <a:off x="282220" y="714191"/>
            <a:ext cx="11631168" cy="1331580"/>
            <a:chOff x="-3905250" y="4294188"/>
            <a:chExt cx="13011150" cy="1892300"/>
          </a:xfrm>
        </p:grpSpPr>
        <p:sp>
          <p:nvSpPr>
            <p:cNvPr id="121" name="Google Shape;121;p30"/>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122" name="Google Shape;122;p30"/>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123" name="Google Shape;123;p30"/>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124" name="Google Shape;124;p30"/>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125" name="Google Shape;125;p30"/>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grpSp>
      <p:sp>
        <p:nvSpPr>
          <p:cNvPr id="126" name="Google Shape;126;p30"/>
          <p:cNvSpPr txBox="1"/>
          <p:nvPr>
            <p:ph type="title"/>
          </p:nvPr>
        </p:nvSpPr>
        <p:spPr>
          <a:xfrm rot="5400000">
            <a:off x="7967134" y="2319870"/>
            <a:ext cx="4487333" cy="27432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4400"/>
              <a:buFont typeface="Candara"/>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30"/>
          <p:cNvSpPr txBox="1"/>
          <p:nvPr>
            <p:ph idx="1" type="body"/>
          </p:nvPr>
        </p:nvSpPr>
        <p:spPr>
          <a:xfrm rot="5400000">
            <a:off x="2379133" y="-321733"/>
            <a:ext cx="4487334" cy="802640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accent1"/>
              </a:buClr>
              <a:buSzPts val="2400"/>
              <a:buChar char="*"/>
              <a:defRPr/>
            </a:lvl1pPr>
            <a:lvl2pPr indent="-368236" lvl="1" marL="914400" algn="l">
              <a:spcBef>
                <a:spcPts val="440"/>
              </a:spcBef>
              <a:spcAft>
                <a:spcPts val="0"/>
              </a:spcAft>
              <a:buClr>
                <a:schemeClr val="accent1"/>
              </a:buClr>
              <a:buSzPts val="2199"/>
              <a:buChar char="*"/>
              <a:defRPr/>
            </a:lvl2pPr>
            <a:lvl3pPr indent="-355600" lvl="2" marL="1371600" algn="l">
              <a:spcBef>
                <a:spcPts val="400"/>
              </a:spcBef>
              <a:spcAft>
                <a:spcPts val="0"/>
              </a:spcAft>
              <a:buClr>
                <a:schemeClr val="accent1"/>
              </a:buClr>
              <a:buSzPts val="2000"/>
              <a:buChar char="*"/>
              <a:defRPr/>
            </a:lvl3pPr>
            <a:lvl4pPr indent="-342836" lvl="3" marL="1828800" algn="l">
              <a:spcBef>
                <a:spcPts val="360"/>
              </a:spcBef>
              <a:spcAft>
                <a:spcPts val="0"/>
              </a:spcAft>
              <a:buClr>
                <a:schemeClr val="accent1"/>
              </a:buClr>
              <a:buSzPts val="1799"/>
              <a:buChar char="*"/>
              <a:defRPr/>
            </a:lvl4pPr>
            <a:lvl5pPr indent="-330200" lvl="4" marL="2286000" algn="l">
              <a:spcBef>
                <a:spcPts val="320"/>
              </a:spcBef>
              <a:spcAft>
                <a:spcPts val="0"/>
              </a:spcAft>
              <a:buClr>
                <a:schemeClr val="accent1"/>
              </a:buClr>
              <a:buSzPts val="16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31" name="Shape 31"/>
        <p:cNvGrpSpPr/>
        <p:nvPr/>
      </p:nvGrpSpPr>
      <p:grpSpPr>
        <a:xfrm>
          <a:off x="0" y="0"/>
          <a:ext cx="0" cy="0"/>
          <a:chOff x="0" y="0"/>
          <a:chExt cx="0" cy="0"/>
        </a:xfrm>
      </p:grpSpPr>
      <p:sp>
        <p:nvSpPr>
          <p:cNvPr id="32" name="Google Shape;32;p21"/>
          <p:cNvSpPr txBox="1"/>
          <p:nvPr>
            <p:ph idx="1" type="body"/>
          </p:nvPr>
        </p:nvSpPr>
        <p:spPr>
          <a:xfrm>
            <a:off x="1162758" y="2675467"/>
            <a:ext cx="9877777" cy="3450696"/>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33" name="Google Shape;33;p21"/>
          <p:cNvSpPr txBox="1"/>
          <p:nvPr>
            <p:ph idx="10" type="dt"/>
          </p:nvPr>
        </p:nvSpPr>
        <p:spPr>
          <a:xfrm>
            <a:off x="6884896" y="6250168"/>
            <a:ext cx="504892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1"/>
          <p:cNvSpPr txBox="1"/>
          <p:nvPr>
            <p:ph idx="11" type="ftr"/>
          </p:nvPr>
        </p:nvSpPr>
        <p:spPr>
          <a:xfrm>
            <a:off x="258186" y="6250168"/>
            <a:ext cx="504892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1"/>
          <p:cNvSpPr txBox="1"/>
          <p:nvPr>
            <p:ph idx="12" type="sldNum"/>
          </p:nvPr>
        </p:nvSpPr>
        <p:spPr>
          <a:xfrm>
            <a:off x="5321453" y="6250167"/>
            <a:ext cx="1549102"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
        <p:nvSpPr>
          <p:cNvPr id="36" name="Google Shape;36;p21"/>
          <p:cNvSpPr txBox="1"/>
          <p:nvPr>
            <p:ph type="title"/>
          </p:nvPr>
        </p:nvSpPr>
        <p:spPr>
          <a:xfrm>
            <a:off x="609600" y="338328"/>
            <a:ext cx="109728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showMasterSp="0" type="secHead">
  <p:cSld name="SECTION_HEADER">
    <p:spTree>
      <p:nvGrpSpPr>
        <p:cNvPr id="37" name="Shape 37"/>
        <p:cNvGrpSpPr/>
        <p:nvPr/>
      </p:nvGrpSpPr>
      <p:grpSpPr>
        <a:xfrm>
          <a:off x="0" y="0"/>
          <a:ext cx="0" cy="0"/>
          <a:chOff x="0" y="0"/>
          <a:chExt cx="0" cy="0"/>
        </a:xfrm>
      </p:grpSpPr>
      <p:sp>
        <p:nvSpPr>
          <p:cNvPr id="38" name="Google Shape;38;p22"/>
          <p:cNvSpPr/>
          <p:nvPr/>
        </p:nvSpPr>
        <p:spPr>
          <a:xfrm>
            <a:off x="304800" y="228600"/>
            <a:ext cx="11594592" cy="4736592"/>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799">
              <a:solidFill>
                <a:schemeClr val="lt1"/>
              </a:solidFill>
              <a:latin typeface="Candara"/>
              <a:ea typeface="Candara"/>
              <a:cs typeface="Candara"/>
              <a:sym typeface="Candara"/>
            </a:endParaRPr>
          </a:p>
        </p:txBody>
      </p:sp>
      <p:sp>
        <p:nvSpPr>
          <p:cNvPr id="39" name="Google Shape;39;p22"/>
          <p:cNvSpPr/>
          <p:nvPr/>
        </p:nvSpPr>
        <p:spPr>
          <a:xfrm>
            <a:off x="8063254" y="4203592"/>
            <a:ext cx="3835238" cy="714026"/>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40" name="Google Shape;40;p22"/>
          <p:cNvSpPr/>
          <p:nvPr/>
        </p:nvSpPr>
        <p:spPr>
          <a:xfrm>
            <a:off x="3492428" y="4075290"/>
            <a:ext cx="7392687" cy="850138"/>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41" name="Google Shape;41;p22"/>
          <p:cNvSpPr/>
          <p:nvPr/>
        </p:nvSpPr>
        <p:spPr>
          <a:xfrm>
            <a:off x="3771638" y="4087562"/>
            <a:ext cx="7290640" cy="774272"/>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42" name="Google Shape;42;p22"/>
          <p:cNvSpPr/>
          <p:nvPr/>
        </p:nvSpPr>
        <p:spPr>
          <a:xfrm>
            <a:off x="7479320" y="4074178"/>
            <a:ext cx="4410667" cy="651549"/>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43" name="Google Shape;43;p22"/>
          <p:cNvSpPr/>
          <p:nvPr/>
        </p:nvSpPr>
        <p:spPr>
          <a:xfrm>
            <a:off x="282220" y="4058555"/>
            <a:ext cx="11631168" cy="1329874"/>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44" name="Google Shape;44;p22"/>
          <p:cNvSpPr txBox="1"/>
          <p:nvPr>
            <p:ph type="title"/>
          </p:nvPr>
        </p:nvSpPr>
        <p:spPr>
          <a:xfrm>
            <a:off x="920043" y="2463560"/>
            <a:ext cx="10363200" cy="1524000"/>
          </a:xfrm>
          <a:prstGeom prst="rect">
            <a:avLst/>
          </a:prstGeom>
          <a:noFill/>
          <a:ln>
            <a:noFill/>
          </a:ln>
        </p:spPr>
        <p:txBody>
          <a:bodyPr anchorCtr="0" anchor="t" bIns="45700" lIns="91425" spcFirstLastPara="1" rIns="91425" wrap="square" tIns="45700">
            <a:normAutofit/>
          </a:bodyPr>
          <a:lstStyle>
            <a:lvl1pPr lvl="0" algn="ctr">
              <a:spcBef>
                <a:spcPts val="0"/>
              </a:spcBef>
              <a:spcAft>
                <a:spcPts val="0"/>
              </a:spcAft>
              <a:buClr>
                <a:srgbClr val="FFFFFF"/>
              </a:buClr>
              <a:buSzPts val="4400"/>
              <a:buFont typeface="Candara"/>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22"/>
          <p:cNvSpPr txBox="1"/>
          <p:nvPr>
            <p:ph idx="1" type="body"/>
          </p:nvPr>
        </p:nvSpPr>
        <p:spPr>
          <a:xfrm>
            <a:off x="1823154" y="1437449"/>
            <a:ext cx="8556978" cy="939801"/>
          </a:xfrm>
          <a:prstGeom prst="rect">
            <a:avLst/>
          </a:prstGeom>
          <a:noFill/>
          <a:ln>
            <a:noFill/>
          </a:ln>
        </p:spPr>
        <p:txBody>
          <a:bodyPr anchorCtr="0" anchor="b" bIns="45700" lIns="91425" spcFirstLastPara="1" rIns="91425" wrap="square" tIns="45700">
            <a:normAutofit/>
          </a:bodyPr>
          <a:lstStyle>
            <a:lvl1pPr indent="-228600" lvl="0" marL="457200" algn="ctr">
              <a:spcBef>
                <a:spcPts val="400"/>
              </a:spcBef>
              <a:spcAft>
                <a:spcPts val="0"/>
              </a:spcAft>
              <a:buSzPts val="2000"/>
              <a:buNone/>
              <a:defRPr sz="2000">
                <a:solidFill>
                  <a:srgbClr val="FFFFFF"/>
                </a:solidFill>
              </a:defRPr>
            </a:lvl1pPr>
            <a:lvl2pPr indent="-228600" lvl="1" marL="914400" algn="l">
              <a:spcBef>
                <a:spcPts val="360"/>
              </a:spcBef>
              <a:spcAft>
                <a:spcPts val="0"/>
              </a:spcAft>
              <a:buSzPts val="1799"/>
              <a:buNone/>
              <a:defRPr sz="1799">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399"/>
              <a:buNone/>
              <a:defRPr sz="1399">
                <a:solidFill>
                  <a:srgbClr val="888888"/>
                </a:solidFill>
              </a:defRPr>
            </a:lvl4pPr>
            <a:lvl5pPr indent="-228600" lvl="4" marL="2286000" algn="l">
              <a:spcBef>
                <a:spcPts val="280"/>
              </a:spcBef>
              <a:spcAft>
                <a:spcPts val="0"/>
              </a:spcAft>
              <a:buSzPts val="1399"/>
              <a:buNone/>
              <a:defRPr sz="1399">
                <a:solidFill>
                  <a:srgbClr val="888888"/>
                </a:solidFill>
              </a:defRPr>
            </a:lvl5pPr>
            <a:lvl6pPr indent="-228600" lvl="5" marL="2743200" algn="l">
              <a:spcBef>
                <a:spcPts val="384"/>
              </a:spcBef>
              <a:spcAft>
                <a:spcPts val="0"/>
              </a:spcAft>
              <a:buSzPts val="1399"/>
              <a:buNone/>
              <a:defRPr sz="1399">
                <a:solidFill>
                  <a:srgbClr val="888888"/>
                </a:solidFill>
              </a:defRPr>
            </a:lvl6pPr>
            <a:lvl7pPr indent="-228600" lvl="6" marL="3200400" algn="l">
              <a:spcBef>
                <a:spcPts val="384"/>
              </a:spcBef>
              <a:spcAft>
                <a:spcPts val="0"/>
              </a:spcAft>
              <a:buSzPts val="1399"/>
              <a:buNone/>
              <a:defRPr sz="1399">
                <a:solidFill>
                  <a:srgbClr val="888888"/>
                </a:solidFill>
              </a:defRPr>
            </a:lvl7pPr>
            <a:lvl8pPr indent="-228600" lvl="7" marL="3657600" algn="l">
              <a:spcBef>
                <a:spcPts val="384"/>
              </a:spcBef>
              <a:spcAft>
                <a:spcPts val="0"/>
              </a:spcAft>
              <a:buSzPts val="1399"/>
              <a:buNone/>
              <a:defRPr sz="1399">
                <a:solidFill>
                  <a:srgbClr val="888888"/>
                </a:solidFill>
              </a:defRPr>
            </a:lvl8pPr>
            <a:lvl9pPr indent="-228600" lvl="8" marL="4114800" algn="l">
              <a:spcBef>
                <a:spcPts val="384"/>
              </a:spcBef>
              <a:spcAft>
                <a:spcPts val="0"/>
              </a:spcAft>
              <a:buSzPts val="1399"/>
              <a:buNone/>
              <a:defRPr sz="1399">
                <a:solidFill>
                  <a:srgbClr val="888888"/>
                </a:solidFill>
              </a:defRPr>
            </a:lvl9pPr>
          </a:lstStyle>
          <a:p/>
        </p:txBody>
      </p:sp>
      <p:sp>
        <p:nvSpPr>
          <p:cNvPr id="46" name="Google Shape;46;p22"/>
          <p:cNvSpPr txBox="1"/>
          <p:nvPr>
            <p:ph idx="10" type="dt"/>
          </p:nvPr>
        </p:nvSpPr>
        <p:spPr>
          <a:xfrm>
            <a:off x="6884896" y="6250168"/>
            <a:ext cx="504892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2"/>
          <p:cNvSpPr txBox="1"/>
          <p:nvPr>
            <p:ph idx="11" type="ftr"/>
          </p:nvPr>
        </p:nvSpPr>
        <p:spPr>
          <a:xfrm>
            <a:off x="258186" y="6250168"/>
            <a:ext cx="504892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2"/>
          <p:cNvSpPr txBox="1"/>
          <p:nvPr>
            <p:ph idx="12" type="sldNum"/>
          </p:nvPr>
        </p:nvSpPr>
        <p:spPr>
          <a:xfrm>
            <a:off x="5321453" y="6250167"/>
            <a:ext cx="1549102"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49" name="Shape 49"/>
        <p:cNvGrpSpPr/>
        <p:nvPr/>
      </p:nvGrpSpPr>
      <p:grpSpPr>
        <a:xfrm>
          <a:off x="0" y="0"/>
          <a:ext cx="0" cy="0"/>
          <a:chOff x="0" y="0"/>
          <a:chExt cx="0" cy="0"/>
        </a:xfrm>
      </p:grpSpPr>
      <p:sp>
        <p:nvSpPr>
          <p:cNvPr id="50" name="Google Shape;50;p23"/>
          <p:cNvSpPr txBox="1"/>
          <p:nvPr>
            <p:ph type="title"/>
          </p:nvPr>
        </p:nvSpPr>
        <p:spPr>
          <a:xfrm>
            <a:off x="609600" y="338328"/>
            <a:ext cx="109728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3"/>
          <p:cNvSpPr txBox="1"/>
          <p:nvPr>
            <p:ph idx="10" type="dt"/>
          </p:nvPr>
        </p:nvSpPr>
        <p:spPr>
          <a:xfrm>
            <a:off x="6884896" y="6250168"/>
            <a:ext cx="504892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3"/>
          <p:cNvSpPr txBox="1"/>
          <p:nvPr>
            <p:ph idx="11" type="ftr"/>
          </p:nvPr>
        </p:nvSpPr>
        <p:spPr>
          <a:xfrm>
            <a:off x="258186" y="6250168"/>
            <a:ext cx="504892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3"/>
          <p:cNvSpPr txBox="1"/>
          <p:nvPr>
            <p:ph idx="12" type="sldNum"/>
          </p:nvPr>
        </p:nvSpPr>
        <p:spPr>
          <a:xfrm>
            <a:off x="5321453" y="6250167"/>
            <a:ext cx="1549102"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
        <p:nvSpPr>
          <p:cNvPr id="54" name="Google Shape;54;p23"/>
          <p:cNvSpPr txBox="1"/>
          <p:nvPr>
            <p:ph idx="1" type="body"/>
          </p:nvPr>
        </p:nvSpPr>
        <p:spPr>
          <a:xfrm>
            <a:off x="902207" y="2679192"/>
            <a:ext cx="5096256" cy="3447288"/>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55" name="Google Shape;55;p23"/>
          <p:cNvSpPr txBox="1"/>
          <p:nvPr>
            <p:ph idx="2" type="body"/>
          </p:nvPr>
        </p:nvSpPr>
        <p:spPr>
          <a:xfrm>
            <a:off x="6193536" y="2679192"/>
            <a:ext cx="5096256" cy="3447288"/>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56" name="Shape 56"/>
        <p:cNvGrpSpPr/>
        <p:nvPr/>
      </p:nvGrpSpPr>
      <p:grpSpPr>
        <a:xfrm>
          <a:off x="0" y="0"/>
          <a:ext cx="0" cy="0"/>
          <a:chOff x="0" y="0"/>
          <a:chExt cx="0" cy="0"/>
        </a:xfrm>
      </p:grpSpPr>
      <p:sp>
        <p:nvSpPr>
          <p:cNvPr id="57" name="Google Shape;57;p24"/>
          <p:cNvSpPr txBox="1"/>
          <p:nvPr>
            <p:ph type="title"/>
          </p:nvPr>
        </p:nvSpPr>
        <p:spPr>
          <a:xfrm>
            <a:off x="609600" y="338328"/>
            <a:ext cx="109728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4400"/>
              <a:buFont typeface="Candara"/>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4"/>
          <p:cNvSpPr txBox="1"/>
          <p:nvPr>
            <p:ph idx="1" type="body"/>
          </p:nvPr>
        </p:nvSpPr>
        <p:spPr>
          <a:xfrm>
            <a:off x="902208" y="2678114"/>
            <a:ext cx="5096256" cy="639762"/>
          </a:xfrm>
          <a:prstGeom prst="rect">
            <a:avLst/>
          </a:prstGeom>
          <a:noFill/>
          <a:ln>
            <a:noFill/>
          </a:ln>
        </p:spPr>
        <p:txBody>
          <a:bodyPr anchorCtr="0" anchor="ctr" bIns="45700" lIns="91425" spcFirstLastPara="1" rIns="91425" wrap="square" tIns="45700">
            <a:normAutofit/>
          </a:bodyPr>
          <a:lstStyle>
            <a:lvl1pPr indent="-228600" lvl="0" marL="457200" algn="ctr">
              <a:spcBef>
                <a:spcPts val="480"/>
              </a:spcBef>
              <a:spcAft>
                <a:spcPts val="0"/>
              </a:spcAft>
              <a:buSzPts val="2400"/>
              <a:buNone/>
              <a:defRPr b="0" sz="2400">
                <a:solidFill>
                  <a:schemeClr val="dk2"/>
                </a:solidFill>
                <a:latin typeface="Candara"/>
                <a:ea typeface="Candara"/>
                <a:cs typeface="Candara"/>
                <a:sym typeface="Candara"/>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799"/>
              <a:buNone/>
              <a:defRPr b="1" sz="1799"/>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84"/>
              </a:spcBef>
              <a:spcAft>
                <a:spcPts val="0"/>
              </a:spcAft>
              <a:buSzPts val="1600"/>
              <a:buNone/>
              <a:defRPr b="1" sz="1600"/>
            </a:lvl6pPr>
            <a:lvl7pPr indent="-228600" lvl="6" marL="3200400" algn="l">
              <a:spcBef>
                <a:spcPts val="384"/>
              </a:spcBef>
              <a:spcAft>
                <a:spcPts val="0"/>
              </a:spcAft>
              <a:buSzPts val="1600"/>
              <a:buNone/>
              <a:defRPr b="1" sz="1600"/>
            </a:lvl7pPr>
            <a:lvl8pPr indent="-228600" lvl="7" marL="3657600" algn="l">
              <a:spcBef>
                <a:spcPts val="384"/>
              </a:spcBef>
              <a:spcAft>
                <a:spcPts val="0"/>
              </a:spcAft>
              <a:buSzPts val="1600"/>
              <a:buNone/>
              <a:defRPr b="1" sz="1600"/>
            </a:lvl8pPr>
            <a:lvl9pPr indent="-228600" lvl="8" marL="4114800" algn="l">
              <a:spcBef>
                <a:spcPts val="384"/>
              </a:spcBef>
              <a:spcAft>
                <a:spcPts val="0"/>
              </a:spcAft>
              <a:buSzPts val="1600"/>
              <a:buNone/>
              <a:defRPr b="1" sz="1600"/>
            </a:lvl9pPr>
          </a:lstStyle>
          <a:p/>
        </p:txBody>
      </p:sp>
      <p:sp>
        <p:nvSpPr>
          <p:cNvPr id="59" name="Google Shape;59;p24"/>
          <p:cNvSpPr txBox="1"/>
          <p:nvPr>
            <p:ph idx="2" type="body"/>
          </p:nvPr>
        </p:nvSpPr>
        <p:spPr>
          <a:xfrm>
            <a:off x="903112" y="3429004"/>
            <a:ext cx="5093407" cy="2697163"/>
          </a:xfrm>
          <a:prstGeom prst="rect">
            <a:avLst/>
          </a:prstGeom>
          <a:noFill/>
          <a:ln>
            <a:noFill/>
          </a:ln>
        </p:spPr>
        <p:txBody>
          <a:bodyPr anchorCtr="0" anchor="t" bIns="45700" lIns="91425" spcFirstLastPara="1" rIns="91425" wrap="square" tIns="45700">
            <a:normAutofit/>
          </a:bodyPr>
          <a:lstStyle>
            <a:lvl1pPr indent="-355600" lvl="0" marL="457200" algn="l">
              <a:spcBef>
                <a:spcPts val="400"/>
              </a:spcBef>
              <a:spcAft>
                <a:spcPts val="0"/>
              </a:spcAft>
              <a:buSzPts val="2000"/>
              <a:buChar char="*"/>
              <a:defRPr sz="2000"/>
            </a:lvl1pPr>
            <a:lvl2pPr indent="-342836" lvl="1" marL="914400" algn="l">
              <a:spcBef>
                <a:spcPts val="360"/>
              </a:spcBef>
              <a:spcAft>
                <a:spcPts val="0"/>
              </a:spcAft>
              <a:buSzPts val="1799"/>
              <a:buChar char="*"/>
              <a:defRPr sz="1799"/>
            </a:lvl2pPr>
            <a:lvl3pPr indent="-330200" lvl="2" marL="1371600" algn="l">
              <a:spcBef>
                <a:spcPts val="320"/>
              </a:spcBef>
              <a:spcAft>
                <a:spcPts val="0"/>
              </a:spcAft>
              <a:buSzPts val="1600"/>
              <a:buChar char="*"/>
              <a:defRPr sz="1600"/>
            </a:lvl3pPr>
            <a:lvl4pPr indent="-317436" lvl="3" marL="1828800" algn="l">
              <a:spcBef>
                <a:spcPts val="280"/>
              </a:spcBef>
              <a:spcAft>
                <a:spcPts val="0"/>
              </a:spcAft>
              <a:buSzPts val="1399"/>
              <a:buChar char="*"/>
              <a:defRPr sz="1399"/>
            </a:lvl4pPr>
            <a:lvl5pPr indent="-317436" lvl="4" marL="2286000" algn="l">
              <a:spcBef>
                <a:spcPts val="280"/>
              </a:spcBef>
              <a:spcAft>
                <a:spcPts val="0"/>
              </a:spcAft>
              <a:buSzPts val="1399"/>
              <a:buChar char="*"/>
              <a:defRPr sz="1399"/>
            </a:lvl5pPr>
            <a:lvl6pPr indent="-330200" lvl="5" marL="2743200" algn="l">
              <a:spcBef>
                <a:spcPts val="384"/>
              </a:spcBef>
              <a:spcAft>
                <a:spcPts val="0"/>
              </a:spcAft>
              <a:buSzPts val="1600"/>
              <a:buChar char="●"/>
              <a:defRPr sz="1600"/>
            </a:lvl6pPr>
            <a:lvl7pPr indent="-330200" lvl="6" marL="3200400" algn="l">
              <a:spcBef>
                <a:spcPts val="384"/>
              </a:spcBef>
              <a:spcAft>
                <a:spcPts val="0"/>
              </a:spcAft>
              <a:buSzPts val="1600"/>
              <a:buChar char="●"/>
              <a:defRPr sz="1600"/>
            </a:lvl7pPr>
            <a:lvl8pPr indent="-330200" lvl="7" marL="3657600" algn="l">
              <a:spcBef>
                <a:spcPts val="384"/>
              </a:spcBef>
              <a:spcAft>
                <a:spcPts val="0"/>
              </a:spcAft>
              <a:buSzPts val="1600"/>
              <a:buChar char="●"/>
              <a:defRPr sz="1600"/>
            </a:lvl8pPr>
            <a:lvl9pPr indent="-330200" lvl="8" marL="4114800" algn="l">
              <a:spcBef>
                <a:spcPts val="384"/>
              </a:spcBef>
              <a:spcAft>
                <a:spcPts val="0"/>
              </a:spcAft>
              <a:buSzPts val="1600"/>
              <a:buChar char="●"/>
              <a:defRPr sz="1600"/>
            </a:lvl9pPr>
          </a:lstStyle>
          <a:p/>
        </p:txBody>
      </p:sp>
      <p:sp>
        <p:nvSpPr>
          <p:cNvPr id="60" name="Google Shape;60;p24"/>
          <p:cNvSpPr txBox="1"/>
          <p:nvPr>
            <p:ph idx="3" type="body"/>
          </p:nvPr>
        </p:nvSpPr>
        <p:spPr>
          <a:xfrm>
            <a:off x="6197600" y="2678113"/>
            <a:ext cx="5096256" cy="639762"/>
          </a:xfrm>
          <a:prstGeom prst="rect">
            <a:avLst/>
          </a:prstGeom>
          <a:noFill/>
          <a:ln>
            <a:noFill/>
          </a:ln>
        </p:spPr>
        <p:txBody>
          <a:bodyPr anchorCtr="0" anchor="ctr" bIns="45700" lIns="91425" spcFirstLastPara="1" rIns="91425" wrap="square" tIns="45700">
            <a:normAutofit/>
          </a:bodyPr>
          <a:lstStyle>
            <a:lvl1pPr indent="-228600" lvl="0" marL="457200" algn="ctr">
              <a:spcBef>
                <a:spcPts val="480"/>
              </a:spcBef>
              <a:spcAft>
                <a:spcPts val="0"/>
              </a:spcAft>
              <a:buSzPts val="2400"/>
              <a:buNone/>
              <a:defRPr b="0" i="0" sz="2400">
                <a:solidFill>
                  <a:schemeClr val="dk2"/>
                </a:solidFill>
                <a:latin typeface="Candara"/>
                <a:ea typeface="Candara"/>
                <a:cs typeface="Candara"/>
                <a:sym typeface="Candara"/>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799"/>
              <a:buNone/>
              <a:defRPr b="1" sz="1799"/>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84"/>
              </a:spcBef>
              <a:spcAft>
                <a:spcPts val="0"/>
              </a:spcAft>
              <a:buSzPts val="1600"/>
              <a:buNone/>
              <a:defRPr b="1" sz="1600"/>
            </a:lvl6pPr>
            <a:lvl7pPr indent="-228600" lvl="6" marL="3200400" algn="l">
              <a:spcBef>
                <a:spcPts val="384"/>
              </a:spcBef>
              <a:spcAft>
                <a:spcPts val="0"/>
              </a:spcAft>
              <a:buSzPts val="1600"/>
              <a:buNone/>
              <a:defRPr b="1" sz="1600"/>
            </a:lvl7pPr>
            <a:lvl8pPr indent="-228600" lvl="7" marL="3657600" algn="l">
              <a:spcBef>
                <a:spcPts val="384"/>
              </a:spcBef>
              <a:spcAft>
                <a:spcPts val="0"/>
              </a:spcAft>
              <a:buSzPts val="1600"/>
              <a:buNone/>
              <a:defRPr b="1" sz="1600"/>
            </a:lvl8pPr>
            <a:lvl9pPr indent="-228600" lvl="8" marL="4114800" algn="l">
              <a:spcBef>
                <a:spcPts val="384"/>
              </a:spcBef>
              <a:spcAft>
                <a:spcPts val="0"/>
              </a:spcAft>
              <a:buSzPts val="1600"/>
              <a:buNone/>
              <a:defRPr b="1" sz="1600"/>
            </a:lvl9pPr>
          </a:lstStyle>
          <a:p/>
        </p:txBody>
      </p:sp>
      <p:sp>
        <p:nvSpPr>
          <p:cNvPr id="61" name="Google Shape;61;p24"/>
          <p:cNvSpPr txBox="1"/>
          <p:nvPr>
            <p:ph idx="4" type="body"/>
          </p:nvPr>
        </p:nvSpPr>
        <p:spPr>
          <a:xfrm>
            <a:off x="6193366" y="3429004"/>
            <a:ext cx="5096256" cy="2697163"/>
          </a:xfrm>
          <a:prstGeom prst="rect">
            <a:avLst/>
          </a:prstGeom>
          <a:noFill/>
          <a:ln>
            <a:noFill/>
          </a:ln>
        </p:spPr>
        <p:txBody>
          <a:bodyPr anchorCtr="0" anchor="t" bIns="45700" lIns="91425" spcFirstLastPara="1" rIns="91425" wrap="square" tIns="45700">
            <a:normAutofit/>
          </a:bodyPr>
          <a:lstStyle>
            <a:lvl1pPr indent="-355600" lvl="0" marL="457200" algn="l">
              <a:spcBef>
                <a:spcPts val="400"/>
              </a:spcBef>
              <a:spcAft>
                <a:spcPts val="0"/>
              </a:spcAft>
              <a:buSzPts val="2000"/>
              <a:buChar char="*"/>
              <a:defRPr sz="2000"/>
            </a:lvl1pPr>
            <a:lvl2pPr indent="-342836" lvl="1" marL="914400" algn="l">
              <a:spcBef>
                <a:spcPts val="360"/>
              </a:spcBef>
              <a:spcAft>
                <a:spcPts val="0"/>
              </a:spcAft>
              <a:buSzPts val="1799"/>
              <a:buChar char="*"/>
              <a:defRPr sz="1799"/>
            </a:lvl2pPr>
            <a:lvl3pPr indent="-330200" lvl="2" marL="1371600" algn="l">
              <a:spcBef>
                <a:spcPts val="320"/>
              </a:spcBef>
              <a:spcAft>
                <a:spcPts val="0"/>
              </a:spcAft>
              <a:buSzPts val="1600"/>
              <a:buChar char="*"/>
              <a:defRPr sz="1600"/>
            </a:lvl3pPr>
            <a:lvl4pPr indent="-317436" lvl="3" marL="1828800" algn="l">
              <a:spcBef>
                <a:spcPts val="280"/>
              </a:spcBef>
              <a:spcAft>
                <a:spcPts val="0"/>
              </a:spcAft>
              <a:buSzPts val="1399"/>
              <a:buChar char="*"/>
              <a:defRPr sz="1399"/>
            </a:lvl4pPr>
            <a:lvl5pPr indent="-317436" lvl="4" marL="2286000" algn="l">
              <a:spcBef>
                <a:spcPts val="280"/>
              </a:spcBef>
              <a:spcAft>
                <a:spcPts val="0"/>
              </a:spcAft>
              <a:buSzPts val="1399"/>
              <a:buChar char="*"/>
              <a:defRPr sz="1399"/>
            </a:lvl5pPr>
            <a:lvl6pPr indent="-330200" lvl="5" marL="2743200" algn="l">
              <a:spcBef>
                <a:spcPts val="384"/>
              </a:spcBef>
              <a:spcAft>
                <a:spcPts val="0"/>
              </a:spcAft>
              <a:buSzPts val="1600"/>
              <a:buChar char="●"/>
              <a:defRPr sz="1600"/>
            </a:lvl6pPr>
            <a:lvl7pPr indent="-330200" lvl="6" marL="3200400" algn="l">
              <a:spcBef>
                <a:spcPts val="384"/>
              </a:spcBef>
              <a:spcAft>
                <a:spcPts val="0"/>
              </a:spcAft>
              <a:buSzPts val="1600"/>
              <a:buChar char="●"/>
              <a:defRPr sz="1600"/>
            </a:lvl7pPr>
            <a:lvl8pPr indent="-330200" lvl="7" marL="3657600" algn="l">
              <a:spcBef>
                <a:spcPts val="384"/>
              </a:spcBef>
              <a:spcAft>
                <a:spcPts val="0"/>
              </a:spcAft>
              <a:buSzPts val="1600"/>
              <a:buChar char="●"/>
              <a:defRPr sz="1600"/>
            </a:lvl8pPr>
            <a:lvl9pPr indent="-330200" lvl="8" marL="4114800" algn="l">
              <a:spcBef>
                <a:spcPts val="384"/>
              </a:spcBef>
              <a:spcAft>
                <a:spcPts val="0"/>
              </a:spcAft>
              <a:buSzPts val="1600"/>
              <a:buChar char="●"/>
              <a:defRPr sz="1600"/>
            </a:lvl9pPr>
          </a:lstStyle>
          <a:p/>
        </p:txBody>
      </p:sp>
      <p:sp>
        <p:nvSpPr>
          <p:cNvPr id="62" name="Google Shape;62;p24"/>
          <p:cNvSpPr txBox="1"/>
          <p:nvPr>
            <p:ph idx="10" type="dt"/>
          </p:nvPr>
        </p:nvSpPr>
        <p:spPr>
          <a:xfrm>
            <a:off x="6884896" y="6250168"/>
            <a:ext cx="504892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4"/>
          <p:cNvSpPr txBox="1"/>
          <p:nvPr>
            <p:ph idx="11" type="ftr"/>
          </p:nvPr>
        </p:nvSpPr>
        <p:spPr>
          <a:xfrm>
            <a:off x="258186" y="6250168"/>
            <a:ext cx="504892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4"/>
          <p:cNvSpPr txBox="1"/>
          <p:nvPr>
            <p:ph idx="12" type="sldNum"/>
          </p:nvPr>
        </p:nvSpPr>
        <p:spPr>
          <a:xfrm>
            <a:off x="5321453" y="6250167"/>
            <a:ext cx="1549102"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ólo el título" type="titleOnly">
  <p:cSld name="TITLE_ONLY">
    <p:spTree>
      <p:nvGrpSpPr>
        <p:cNvPr id="65" name="Shape 65"/>
        <p:cNvGrpSpPr/>
        <p:nvPr/>
      </p:nvGrpSpPr>
      <p:grpSpPr>
        <a:xfrm>
          <a:off x="0" y="0"/>
          <a:ext cx="0" cy="0"/>
          <a:chOff x="0" y="0"/>
          <a:chExt cx="0" cy="0"/>
        </a:xfrm>
      </p:grpSpPr>
      <p:sp>
        <p:nvSpPr>
          <p:cNvPr id="66" name="Google Shape;66;p25"/>
          <p:cNvSpPr txBox="1"/>
          <p:nvPr>
            <p:ph type="title"/>
          </p:nvPr>
        </p:nvSpPr>
        <p:spPr>
          <a:xfrm>
            <a:off x="609600" y="338328"/>
            <a:ext cx="109728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5"/>
          <p:cNvSpPr txBox="1"/>
          <p:nvPr>
            <p:ph idx="10" type="dt"/>
          </p:nvPr>
        </p:nvSpPr>
        <p:spPr>
          <a:xfrm>
            <a:off x="6884896" y="6250168"/>
            <a:ext cx="504892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5"/>
          <p:cNvSpPr txBox="1"/>
          <p:nvPr>
            <p:ph idx="11" type="ftr"/>
          </p:nvPr>
        </p:nvSpPr>
        <p:spPr>
          <a:xfrm>
            <a:off x="258186" y="6250168"/>
            <a:ext cx="504892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25"/>
          <p:cNvSpPr txBox="1"/>
          <p:nvPr>
            <p:ph idx="12" type="sldNum"/>
          </p:nvPr>
        </p:nvSpPr>
        <p:spPr>
          <a:xfrm>
            <a:off x="5321453" y="6250167"/>
            <a:ext cx="1549102"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showMasterSp="0" type="blank">
  <p:cSld name="BLANK">
    <p:spTree>
      <p:nvGrpSpPr>
        <p:cNvPr id="70" name="Shape 70"/>
        <p:cNvGrpSpPr/>
        <p:nvPr/>
      </p:nvGrpSpPr>
      <p:grpSpPr>
        <a:xfrm>
          <a:off x="0" y="0"/>
          <a:ext cx="0" cy="0"/>
          <a:chOff x="0" y="0"/>
          <a:chExt cx="0" cy="0"/>
        </a:xfrm>
      </p:grpSpPr>
      <p:sp>
        <p:nvSpPr>
          <p:cNvPr id="71" name="Google Shape;71;p26"/>
          <p:cNvSpPr/>
          <p:nvPr/>
        </p:nvSpPr>
        <p:spPr>
          <a:xfrm>
            <a:off x="304800" y="228600"/>
            <a:ext cx="11594592"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799">
              <a:solidFill>
                <a:schemeClr val="lt1"/>
              </a:solidFill>
              <a:latin typeface="Candara"/>
              <a:ea typeface="Candara"/>
              <a:cs typeface="Candara"/>
              <a:sym typeface="Candara"/>
            </a:endParaRPr>
          </a:p>
        </p:txBody>
      </p:sp>
      <p:grpSp>
        <p:nvGrpSpPr>
          <p:cNvPr id="72" name="Google Shape;72;p26"/>
          <p:cNvGrpSpPr/>
          <p:nvPr/>
        </p:nvGrpSpPr>
        <p:grpSpPr>
          <a:xfrm>
            <a:off x="282220" y="714191"/>
            <a:ext cx="11631168" cy="1329874"/>
            <a:chOff x="-3905251" y="4294188"/>
            <a:chExt cx="13027839" cy="1892300"/>
          </a:xfrm>
        </p:grpSpPr>
        <p:sp>
          <p:nvSpPr>
            <p:cNvPr id="73" name="Google Shape;73;p26"/>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74" name="Google Shape;74;p26"/>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75" name="Google Shape;75;p26"/>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76" name="Google Shape;76;p26"/>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77" name="Google Shape;77;p26"/>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grpSp>
      <p:sp>
        <p:nvSpPr>
          <p:cNvPr id="78" name="Google Shape;78;p26"/>
          <p:cNvSpPr txBox="1"/>
          <p:nvPr>
            <p:ph idx="10" type="dt"/>
          </p:nvPr>
        </p:nvSpPr>
        <p:spPr>
          <a:xfrm>
            <a:off x="6884896" y="6250168"/>
            <a:ext cx="504892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6"/>
          <p:cNvSpPr txBox="1"/>
          <p:nvPr>
            <p:ph idx="11" type="ftr"/>
          </p:nvPr>
        </p:nvSpPr>
        <p:spPr>
          <a:xfrm>
            <a:off x="258186" y="6250168"/>
            <a:ext cx="504892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26"/>
          <p:cNvSpPr txBox="1"/>
          <p:nvPr>
            <p:ph idx="12" type="sldNum"/>
          </p:nvPr>
        </p:nvSpPr>
        <p:spPr>
          <a:xfrm>
            <a:off x="5321453" y="6250167"/>
            <a:ext cx="1549102"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showMasterSp="0" type="objTx">
  <p:cSld name="OBJECT_WITH_CAPTION_TEXT">
    <p:spTree>
      <p:nvGrpSpPr>
        <p:cNvPr id="81" name="Shape 81"/>
        <p:cNvGrpSpPr/>
        <p:nvPr/>
      </p:nvGrpSpPr>
      <p:grpSpPr>
        <a:xfrm>
          <a:off x="0" y="0"/>
          <a:ext cx="0" cy="0"/>
          <a:chOff x="0" y="0"/>
          <a:chExt cx="0" cy="0"/>
        </a:xfrm>
      </p:grpSpPr>
      <p:sp>
        <p:nvSpPr>
          <p:cNvPr id="82" name="Google Shape;82;p27"/>
          <p:cNvSpPr/>
          <p:nvPr/>
        </p:nvSpPr>
        <p:spPr>
          <a:xfrm>
            <a:off x="304800" y="228600"/>
            <a:ext cx="11594592"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799">
              <a:solidFill>
                <a:schemeClr val="lt1"/>
              </a:solidFill>
              <a:latin typeface="Candara"/>
              <a:ea typeface="Candara"/>
              <a:cs typeface="Candara"/>
              <a:sym typeface="Candara"/>
            </a:endParaRPr>
          </a:p>
        </p:txBody>
      </p:sp>
      <p:sp>
        <p:nvSpPr>
          <p:cNvPr id="83" name="Google Shape;83;p27"/>
          <p:cNvSpPr txBox="1"/>
          <p:nvPr>
            <p:ph idx="10" type="dt"/>
          </p:nvPr>
        </p:nvSpPr>
        <p:spPr>
          <a:xfrm>
            <a:off x="6884896" y="6250168"/>
            <a:ext cx="504892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7"/>
          <p:cNvSpPr txBox="1"/>
          <p:nvPr>
            <p:ph idx="11" type="ftr"/>
          </p:nvPr>
        </p:nvSpPr>
        <p:spPr>
          <a:xfrm>
            <a:off x="258186" y="6250168"/>
            <a:ext cx="504892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7"/>
          <p:cNvSpPr txBox="1"/>
          <p:nvPr>
            <p:ph idx="12" type="sldNum"/>
          </p:nvPr>
        </p:nvSpPr>
        <p:spPr>
          <a:xfrm>
            <a:off x="5321453" y="6250167"/>
            <a:ext cx="1549102"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
        <p:nvSpPr>
          <p:cNvPr id="86" name="Google Shape;86;p27"/>
          <p:cNvSpPr txBox="1"/>
          <p:nvPr>
            <p:ph idx="1" type="body"/>
          </p:nvPr>
        </p:nvSpPr>
        <p:spPr>
          <a:xfrm>
            <a:off x="1219200" y="3581404"/>
            <a:ext cx="4470400" cy="1905001"/>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799"/>
              <a:buNone/>
              <a:defRPr sz="1799">
                <a:solidFill>
                  <a:schemeClr val="dk2"/>
                </a:solidFill>
              </a:defRPr>
            </a:lvl1pPr>
            <a:lvl2pPr indent="-228600" lvl="1" marL="914400" algn="l">
              <a:spcBef>
                <a:spcPts val="599"/>
              </a:spcBef>
              <a:spcAft>
                <a:spcPts val="0"/>
              </a:spcAft>
              <a:buSzPts val="1200"/>
              <a:buNone/>
              <a:defRPr sz="1200"/>
            </a:lvl2pPr>
            <a:lvl3pPr indent="-228600" lvl="2" marL="1371600" algn="l">
              <a:spcBef>
                <a:spcPts val="200"/>
              </a:spcBef>
              <a:spcAft>
                <a:spcPts val="0"/>
              </a:spcAft>
              <a:buSzPts val="999"/>
              <a:buNone/>
              <a:defRPr sz="999"/>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384"/>
              </a:spcBef>
              <a:spcAft>
                <a:spcPts val="0"/>
              </a:spcAft>
              <a:buSzPts val="900"/>
              <a:buNone/>
              <a:defRPr sz="900"/>
            </a:lvl6pPr>
            <a:lvl7pPr indent="-228600" lvl="6" marL="3200400" algn="l">
              <a:spcBef>
                <a:spcPts val="384"/>
              </a:spcBef>
              <a:spcAft>
                <a:spcPts val="0"/>
              </a:spcAft>
              <a:buSzPts val="900"/>
              <a:buNone/>
              <a:defRPr sz="900"/>
            </a:lvl7pPr>
            <a:lvl8pPr indent="-228600" lvl="7" marL="3657600" algn="l">
              <a:spcBef>
                <a:spcPts val="384"/>
              </a:spcBef>
              <a:spcAft>
                <a:spcPts val="0"/>
              </a:spcAft>
              <a:buSzPts val="900"/>
              <a:buNone/>
              <a:defRPr sz="900"/>
            </a:lvl8pPr>
            <a:lvl9pPr indent="-228600" lvl="8" marL="4114800" algn="l">
              <a:spcBef>
                <a:spcPts val="384"/>
              </a:spcBef>
              <a:spcAft>
                <a:spcPts val="0"/>
              </a:spcAft>
              <a:buSzPts val="900"/>
              <a:buNone/>
              <a:defRPr sz="900"/>
            </a:lvl9pPr>
          </a:lstStyle>
          <a:p/>
        </p:txBody>
      </p:sp>
      <p:grpSp>
        <p:nvGrpSpPr>
          <p:cNvPr id="87" name="Google Shape;87;p27"/>
          <p:cNvGrpSpPr/>
          <p:nvPr/>
        </p:nvGrpSpPr>
        <p:grpSpPr>
          <a:xfrm>
            <a:off x="282220" y="714191"/>
            <a:ext cx="11631168" cy="1331580"/>
            <a:chOff x="-3905250" y="4294188"/>
            <a:chExt cx="13011150" cy="1892300"/>
          </a:xfrm>
        </p:grpSpPr>
        <p:sp>
          <p:nvSpPr>
            <p:cNvPr id="88" name="Google Shape;88;p27"/>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89" name="Google Shape;89;p27"/>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90" name="Google Shape;90;p27"/>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91" name="Google Shape;91;p27"/>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92" name="Google Shape;92;p27"/>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grpSp>
      <p:sp>
        <p:nvSpPr>
          <p:cNvPr id="93" name="Google Shape;93;p27"/>
          <p:cNvSpPr txBox="1"/>
          <p:nvPr>
            <p:ph type="title"/>
          </p:nvPr>
        </p:nvSpPr>
        <p:spPr>
          <a:xfrm>
            <a:off x="1219200" y="2286000"/>
            <a:ext cx="4470400" cy="125272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3200"/>
              <a:buFont typeface="Candara"/>
              <a:buNone/>
              <a:defRPr sz="320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7"/>
          <p:cNvSpPr txBox="1"/>
          <p:nvPr>
            <p:ph idx="2" type="body"/>
          </p:nvPr>
        </p:nvSpPr>
        <p:spPr>
          <a:xfrm>
            <a:off x="6202617" y="1828800"/>
            <a:ext cx="5205435" cy="3810000"/>
          </a:xfrm>
          <a:prstGeom prst="rect">
            <a:avLst/>
          </a:prstGeom>
          <a:noFill/>
          <a:ln>
            <a:noFill/>
          </a:ln>
        </p:spPr>
        <p:txBody>
          <a:bodyPr anchorCtr="0" anchor="ctr" bIns="45700" lIns="91425" spcFirstLastPara="1" rIns="91425" wrap="square" tIns="45700">
            <a:normAutofit/>
          </a:bodyPr>
          <a:lstStyle>
            <a:lvl1pPr indent="-368236" lvl="0" marL="457200" algn="l">
              <a:spcBef>
                <a:spcPts val="440"/>
              </a:spcBef>
              <a:spcAft>
                <a:spcPts val="0"/>
              </a:spcAft>
              <a:buClr>
                <a:schemeClr val="lt1"/>
              </a:buClr>
              <a:buSzPts val="2199"/>
              <a:buChar char="*"/>
              <a:defRPr sz="2199">
                <a:solidFill>
                  <a:schemeClr val="dk2"/>
                </a:solidFill>
              </a:defRPr>
            </a:lvl1pPr>
            <a:lvl2pPr indent="-355600" lvl="1" marL="914400" algn="l">
              <a:spcBef>
                <a:spcPts val="400"/>
              </a:spcBef>
              <a:spcAft>
                <a:spcPts val="0"/>
              </a:spcAft>
              <a:buClr>
                <a:schemeClr val="lt1"/>
              </a:buClr>
              <a:buSzPts val="2000"/>
              <a:buChar char="*"/>
              <a:defRPr sz="2000">
                <a:solidFill>
                  <a:schemeClr val="dk2"/>
                </a:solidFill>
              </a:defRPr>
            </a:lvl2pPr>
            <a:lvl3pPr indent="-342836" lvl="2" marL="1371600" algn="l">
              <a:spcBef>
                <a:spcPts val="360"/>
              </a:spcBef>
              <a:spcAft>
                <a:spcPts val="0"/>
              </a:spcAft>
              <a:buClr>
                <a:schemeClr val="lt1"/>
              </a:buClr>
              <a:buSzPts val="1799"/>
              <a:buChar char="*"/>
              <a:defRPr sz="1799">
                <a:solidFill>
                  <a:schemeClr val="dk2"/>
                </a:solidFill>
              </a:defRPr>
            </a:lvl3pPr>
            <a:lvl4pPr indent="-330200" lvl="3" marL="1828800" algn="l">
              <a:spcBef>
                <a:spcPts val="320"/>
              </a:spcBef>
              <a:spcAft>
                <a:spcPts val="0"/>
              </a:spcAft>
              <a:buClr>
                <a:schemeClr val="lt1"/>
              </a:buClr>
              <a:buSzPts val="1600"/>
              <a:buChar char="*"/>
              <a:defRPr sz="1600">
                <a:solidFill>
                  <a:schemeClr val="dk2"/>
                </a:solidFill>
              </a:defRPr>
            </a:lvl4pPr>
            <a:lvl5pPr indent="-330200" lvl="4" marL="2286000" algn="l">
              <a:spcBef>
                <a:spcPts val="320"/>
              </a:spcBef>
              <a:spcAft>
                <a:spcPts val="0"/>
              </a:spcAft>
              <a:buClr>
                <a:schemeClr val="lt1"/>
              </a:buClr>
              <a:buSzPts val="1600"/>
              <a:buChar char="*"/>
              <a:defRPr sz="1600">
                <a:solidFill>
                  <a:schemeClr val="dk2"/>
                </a:solidFill>
              </a:defRPr>
            </a:lvl5pPr>
            <a:lvl6pPr indent="-355600" lvl="5" marL="2743200" algn="l">
              <a:spcBef>
                <a:spcPts val="384"/>
              </a:spcBef>
              <a:spcAft>
                <a:spcPts val="0"/>
              </a:spcAft>
              <a:buSzPts val="2000"/>
              <a:buChar char="●"/>
              <a:defRPr sz="2000"/>
            </a:lvl6pPr>
            <a:lvl7pPr indent="-355600" lvl="6" marL="3200400" algn="l">
              <a:spcBef>
                <a:spcPts val="384"/>
              </a:spcBef>
              <a:spcAft>
                <a:spcPts val="0"/>
              </a:spcAft>
              <a:buSzPts val="2000"/>
              <a:buChar char="●"/>
              <a:defRPr sz="2000"/>
            </a:lvl7pPr>
            <a:lvl8pPr indent="-355600" lvl="7" marL="3657600" algn="l">
              <a:spcBef>
                <a:spcPts val="384"/>
              </a:spcBef>
              <a:spcAft>
                <a:spcPts val="0"/>
              </a:spcAft>
              <a:buSzPts val="2000"/>
              <a:buChar char="●"/>
              <a:defRPr sz="2000"/>
            </a:lvl8pPr>
            <a:lvl9pPr indent="-355600" lvl="8" marL="4114800" algn="l">
              <a:spcBef>
                <a:spcPts val="384"/>
              </a:spcBef>
              <a:spcAft>
                <a:spcPts val="0"/>
              </a:spcAft>
              <a:buSzPts val="2000"/>
              <a:buChar char="●"/>
              <a:defRPr sz="20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showMasterSp="0" type="picTx">
  <p:cSld name="PICTURE_WITH_CAPTION_TEXT">
    <p:spTree>
      <p:nvGrpSpPr>
        <p:cNvPr id="95" name="Shape 95"/>
        <p:cNvGrpSpPr/>
        <p:nvPr/>
      </p:nvGrpSpPr>
      <p:grpSpPr>
        <a:xfrm>
          <a:off x="0" y="0"/>
          <a:ext cx="0" cy="0"/>
          <a:chOff x="0" y="0"/>
          <a:chExt cx="0" cy="0"/>
        </a:xfrm>
      </p:grpSpPr>
      <p:sp>
        <p:nvSpPr>
          <p:cNvPr id="96" name="Google Shape;96;p28"/>
          <p:cNvSpPr/>
          <p:nvPr/>
        </p:nvSpPr>
        <p:spPr>
          <a:xfrm>
            <a:off x="304800" y="228600"/>
            <a:ext cx="11594592" cy="6035040"/>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799">
              <a:solidFill>
                <a:schemeClr val="lt1"/>
              </a:solidFill>
              <a:latin typeface="Candara"/>
              <a:ea typeface="Candara"/>
              <a:cs typeface="Candara"/>
              <a:sym typeface="Candara"/>
            </a:endParaRPr>
          </a:p>
        </p:txBody>
      </p:sp>
      <p:grpSp>
        <p:nvGrpSpPr>
          <p:cNvPr id="97" name="Google Shape;97;p28"/>
          <p:cNvGrpSpPr/>
          <p:nvPr/>
        </p:nvGrpSpPr>
        <p:grpSpPr>
          <a:xfrm>
            <a:off x="282220" y="5353963"/>
            <a:ext cx="11631168" cy="1331580"/>
            <a:chOff x="-3905250" y="4294188"/>
            <a:chExt cx="13011150" cy="1892300"/>
          </a:xfrm>
        </p:grpSpPr>
        <p:sp>
          <p:nvSpPr>
            <p:cNvPr id="98" name="Google Shape;98;p28"/>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99" name="Google Shape;99;p28"/>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100" name="Google Shape;100;p28"/>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101" name="Google Shape;101;p28"/>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102" name="Google Shape;102;p28"/>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grpSp>
      <p:sp>
        <p:nvSpPr>
          <p:cNvPr id="103" name="Google Shape;103;p28"/>
          <p:cNvSpPr txBox="1"/>
          <p:nvPr>
            <p:ph type="title"/>
          </p:nvPr>
        </p:nvSpPr>
        <p:spPr>
          <a:xfrm>
            <a:off x="6498876" y="338667"/>
            <a:ext cx="5083526" cy="242993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FFFFFF"/>
              </a:buClr>
              <a:buSzPts val="2800"/>
              <a:buFont typeface="Candara"/>
              <a:buNone/>
              <a:defRPr b="0" sz="28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28"/>
          <p:cNvSpPr txBox="1"/>
          <p:nvPr>
            <p:ph idx="1" type="body"/>
          </p:nvPr>
        </p:nvSpPr>
        <p:spPr>
          <a:xfrm>
            <a:off x="6491113" y="2785533"/>
            <a:ext cx="5091290" cy="2421467"/>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SzPts val="1799"/>
              <a:buNone/>
              <a:defRPr sz="1799">
                <a:solidFill>
                  <a:srgbClr val="FFFFFF"/>
                </a:solidFill>
              </a:defRPr>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999"/>
              <a:buNone/>
              <a:defRPr sz="999"/>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384"/>
              </a:spcBef>
              <a:spcAft>
                <a:spcPts val="0"/>
              </a:spcAft>
              <a:buSzPts val="900"/>
              <a:buNone/>
              <a:defRPr sz="900"/>
            </a:lvl6pPr>
            <a:lvl7pPr indent="-228600" lvl="6" marL="3200400" algn="l">
              <a:spcBef>
                <a:spcPts val="384"/>
              </a:spcBef>
              <a:spcAft>
                <a:spcPts val="0"/>
              </a:spcAft>
              <a:buSzPts val="900"/>
              <a:buNone/>
              <a:defRPr sz="900"/>
            </a:lvl7pPr>
            <a:lvl8pPr indent="-228600" lvl="7" marL="3657600" algn="l">
              <a:spcBef>
                <a:spcPts val="384"/>
              </a:spcBef>
              <a:spcAft>
                <a:spcPts val="0"/>
              </a:spcAft>
              <a:buSzPts val="900"/>
              <a:buNone/>
              <a:defRPr sz="900"/>
            </a:lvl8pPr>
            <a:lvl9pPr indent="-228600" lvl="8" marL="4114800" algn="l">
              <a:spcBef>
                <a:spcPts val="384"/>
              </a:spcBef>
              <a:spcAft>
                <a:spcPts val="0"/>
              </a:spcAft>
              <a:buSzPts val="900"/>
              <a:buNone/>
              <a:defRPr sz="900"/>
            </a:lvl9pPr>
          </a:lstStyle>
          <a:p/>
        </p:txBody>
      </p:sp>
      <p:sp>
        <p:nvSpPr>
          <p:cNvPr id="105" name="Google Shape;105;p28"/>
          <p:cNvSpPr txBox="1"/>
          <p:nvPr>
            <p:ph idx="10" type="dt"/>
          </p:nvPr>
        </p:nvSpPr>
        <p:spPr>
          <a:xfrm>
            <a:off x="6884896" y="6250168"/>
            <a:ext cx="504892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8"/>
          <p:cNvSpPr txBox="1"/>
          <p:nvPr>
            <p:ph idx="11" type="ftr"/>
          </p:nvPr>
        </p:nvSpPr>
        <p:spPr>
          <a:xfrm>
            <a:off x="258186" y="6250168"/>
            <a:ext cx="504892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28"/>
          <p:cNvSpPr txBox="1"/>
          <p:nvPr>
            <p:ph idx="12" type="sldNum"/>
          </p:nvPr>
        </p:nvSpPr>
        <p:spPr>
          <a:xfrm>
            <a:off x="5321453" y="6250167"/>
            <a:ext cx="1549102"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
        <p:nvSpPr>
          <p:cNvPr id="108" name="Google Shape;108;p28"/>
          <p:cNvSpPr/>
          <p:nvPr>
            <p:ph idx="2" type="pic"/>
          </p:nvPr>
        </p:nvSpPr>
        <p:spPr>
          <a:xfrm>
            <a:off x="1117600" y="1371600"/>
            <a:ext cx="4754880" cy="2926080"/>
          </a:xfrm>
          <a:prstGeom prst="roundRect">
            <a:avLst>
              <a:gd fmla="val 3924" name="adj"/>
            </a:avLst>
          </a:prstGeom>
          <a:solidFill>
            <a:schemeClr val="accent1"/>
          </a:solidFill>
          <a:ln>
            <a:noFill/>
          </a:ln>
          <a:effectLst>
            <a:reflection blurRad="0" dir="5400000" dist="5000" endA="0" endPos="30000" kx="0" rotWithShape="0" algn="bl" stA="30000" stPos="0" sy="-100000" ky="0"/>
          </a:effectLst>
        </p:spPr>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9"/>
          <p:cNvSpPr/>
          <p:nvPr/>
        </p:nvSpPr>
        <p:spPr>
          <a:xfrm>
            <a:off x="304800" y="228600"/>
            <a:ext cx="11594592" cy="2468880"/>
          </a:xfrm>
          <a:prstGeom prst="roundRect">
            <a:avLst>
              <a:gd fmla="val 3362"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799" u="none" cap="none" strike="noStrike">
              <a:solidFill>
                <a:schemeClr val="lt1"/>
              </a:solidFill>
              <a:latin typeface="Candara"/>
              <a:ea typeface="Candara"/>
              <a:cs typeface="Candara"/>
              <a:sym typeface="Candara"/>
            </a:endParaRPr>
          </a:p>
        </p:txBody>
      </p:sp>
      <p:grpSp>
        <p:nvGrpSpPr>
          <p:cNvPr id="7" name="Google Shape;7;p19"/>
          <p:cNvGrpSpPr/>
          <p:nvPr/>
        </p:nvGrpSpPr>
        <p:grpSpPr>
          <a:xfrm>
            <a:off x="282220" y="1679429"/>
            <a:ext cx="11631168" cy="1329874"/>
            <a:chOff x="-3905251" y="4294188"/>
            <a:chExt cx="13027839" cy="1892300"/>
          </a:xfrm>
        </p:grpSpPr>
        <p:sp>
          <p:nvSpPr>
            <p:cNvPr id="8" name="Google Shape;8;p19"/>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9" name="Google Shape;9;p19"/>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10" name="Google Shape;10;p19"/>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11" name="Google Shape;11;p19"/>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sp>
          <p:nvSpPr>
            <p:cNvPr id="12" name="Google Shape;12;p19"/>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799">
                <a:solidFill>
                  <a:schemeClr val="dk1"/>
                </a:solidFill>
                <a:latin typeface="Candara"/>
                <a:ea typeface="Candara"/>
                <a:cs typeface="Candara"/>
                <a:sym typeface="Candara"/>
              </a:endParaRPr>
            </a:p>
          </p:txBody>
        </p:sp>
      </p:grpSp>
      <p:sp>
        <p:nvSpPr>
          <p:cNvPr id="13" name="Google Shape;13;p19"/>
          <p:cNvSpPr txBox="1"/>
          <p:nvPr>
            <p:ph type="title"/>
          </p:nvPr>
        </p:nvSpPr>
        <p:spPr>
          <a:xfrm>
            <a:off x="609600" y="338328"/>
            <a:ext cx="10972800" cy="1252728"/>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rgbClr val="FFFFFF"/>
              </a:buClr>
              <a:buSzPts val="4400"/>
              <a:buFont typeface="Candara"/>
              <a:buNone/>
              <a:defRPr b="0" i="0" sz="4400" u="none" cap="none" strike="noStrike">
                <a:solidFill>
                  <a:srgbClr val="FFFFFF"/>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4" name="Google Shape;14;p19"/>
          <p:cNvSpPr txBox="1"/>
          <p:nvPr>
            <p:ph idx="10" type="dt"/>
          </p:nvPr>
        </p:nvSpPr>
        <p:spPr>
          <a:xfrm>
            <a:off x="6884896" y="6250168"/>
            <a:ext cx="5048921"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sz="999">
                <a:solidFill>
                  <a:schemeClr val="dk2"/>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2pPr>
            <a:lvl3pPr lvl="2"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3pPr>
            <a:lvl4pPr lvl="3"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4pPr>
            <a:lvl5pPr lvl="4"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5pPr>
            <a:lvl6pPr lvl="5"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6pPr>
            <a:lvl7pPr lvl="6"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7pPr>
            <a:lvl8pPr lvl="7"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8pPr>
            <a:lvl9pPr lvl="8"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9pPr>
          </a:lstStyle>
          <a:p/>
        </p:txBody>
      </p:sp>
      <p:sp>
        <p:nvSpPr>
          <p:cNvPr id="15" name="Google Shape;15;p19"/>
          <p:cNvSpPr txBox="1"/>
          <p:nvPr>
            <p:ph idx="11" type="ftr"/>
          </p:nvPr>
        </p:nvSpPr>
        <p:spPr>
          <a:xfrm>
            <a:off x="258186" y="6250168"/>
            <a:ext cx="504892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999">
                <a:solidFill>
                  <a:schemeClr val="dk2"/>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2pPr>
            <a:lvl3pPr lvl="2"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3pPr>
            <a:lvl4pPr lvl="3"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4pPr>
            <a:lvl5pPr lvl="4"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5pPr>
            <a:lvl6pPr lvl="5"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6pPr>
            <a:lvl7pPr lvl="6"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7pPr>
            <a:lvl8pPr lvl="7"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8pPr>
            <a:lvl9pPr lvl="8"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9pPr>
          </a:lstStyle>
          <a:p/>
        </p:txBody>
      </p:sp>
      <p:sp>
        <p:nvSpPr>
          <p:cNvPr id="16" name="Google Shape;16;p19"/>
          <p:cNvSpPr txBox="1"/>
          <p:nvPr>
            <p:ph idx="12" type="sldNum"/>
          </p:nvPr>
        </p:nvSpPr>
        <p:spPr>
          <a:xfrm>
            <a:off x="5321453" y="6250167"/>
            <a:ext cx="1549102"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sz="999" u="none">
                <a:solidFill>
                  <a:schemeClr val="dk2"/>
                </a:solidFill>
                <a:latin typeface="Candara"/>
                <a:ea typeface="Candara"/>
                <a:cs typeface="Candara"/>
                <a:sym typeface="Candara"/>
              </a:defRPr>
            </a:lvl1pPr>
            <a:lvl2pPr indent="0" lvl="1" marL="0" marR="0" rtl="0" algn="ctr">
              <a:spcBef>
                <a:spcPts val="0"/>
              </a:spcBef>
              <a:buNone/>
              <a:defRPr b="0" sz="999" u="none">
                <a:solidFill>
                  <a:schemeClr val="dk2"/>
                </a:solidFill>
                <a:latin typeface="Candara"/>
                <a:ea typeface="Candara"/>
                <a:cs typeface="Candara"/>
                <a:sym typeface="Candara"/>
              </a:defRPr>
            </a:lvl2pPr>
            <a:lvl3pPr indent="0" lvl="2" marL="0" marR="0" rtl="0" algn="ctr">
              <a:spcBef>
                <a:spcPts val="0"/>
              </a:spcBef>
              <a:buNone/>
              <a:defRPr b="0" sz="999" u="none">
                <a:solidFill>
                  <a:schemeClr val="dk2"/>
                </a:solidFill>
                <a:latin typeface="Candara"/>
                <a:ea typeface="Candara"/>
                <a:cs typeface="Candara"/>
                <a:sym typeface="Candara"/>
              </a:defRPr>
            </a:lvl3pPr>
            <a:lvl4pPr indent="0" lvl="3" marL="0" marR="0" rtl="0" algn="ctr">
              <a:spcBef>
                <a:spcPts val="0"/>
              </a:spcBef>
              <a:buNone/>
              <a:defRPr b="0" sz="999" u="none">
                <a:solidFill>
                  <a:schemeClr val="dk2"/>
                </a:solidFill>
                <a:latin typeface="Candara"/>
                <a:ea typeface="Candara"/>
                <a:cs typeface="Candara"/>
                <a:sym typeface="Candara"/>
              </a:defRPr>
            </a:lvl4pPr>
            <a:lvl5pPr indent="0" lvl="4" marL="0" marR="0" rtl="0" algn="ctr">
              <a:spcBef>
                <a:spcPts val="0"/>
              </a:spcBef>
              <a:buNone/>
              <a:defRPr b="0" sz="999" u="none">
                <a:solidFill>
                  <a:schemeClr val="dk2"/>
                </a:solidFill>
                <a:latin typeface="Candara"/>
                <a:ea typeface="Candara"/>
                <a:cs typeface="Candara"/>
                <a:sym typeface="Candara"/>
              </a:defRPr>
            </a:lvl5pPr>
            <a:lvl6pPr indent="0" lvl="5" marL="0" marR="0" rtl="0" algn="ctr">
              <a:spcBef>
                <a:spcPts val="0"/>
              </a:spcBef>
              <a:buNone/>
              <a:defRPr b="0" sz="999" u="none">
                <a:solidFill>
                  <a:schemeClr val="dk2"/>
                </a:solidFill>
                <a:latin typeface="Candara"/>
                <a:ea typeface="Candara"/>
                <a:cs typeface="Candara"/>
                <a:sym typeface="Candara"/>
              </a:defRPr>
            </a:lvl6pPr>
            <a:lvl7pPr indent="0" lvl="6" marL="0" marR="0" rtl="0" algn="ctr">
              <a:spcBef>
                <a:spcPts val="0"/>
              </a:spcBef>
              <a:buNone/>
              <a:defRPr b="0" sz="999" u="none">
                <a:solidFill>
                  <a:schemeClr val="dk2"/>
                </a:solidFill>
                <a:latin typeface="Candara"/>
                <a:ea typeface="Candara"/>
                <a:cs typeface="Candara"/>
                <a:sym typeface="Candara"/>
              </a:defRPr>
            </a:lvl7pPr>
            <a:lvl8pPr indent="0" lvl="7" marL="0" marR="0" rtl="0" algn="ctr">
              <a:spcBef>
                <a:spcPts val="0"/>
              </a:spcBef>
              <a:buNone/>
              <a:defRPr b="0" sz="999" u="none">
                <a:solidFill>
                  <a:schemeClr val="dk2"/>
                </a:solidFill>
                <a:latin typeface="Candara"/>
                <a:ea typeface="Candara"/>
                <a:cs typeface="Candara"/>
                <a:sym typeface="Candara"/>
              </a:defRPr>
            </a:lvl8pPr>
            <a:lvl9pPr indent="0" lvl="8" marL="0" marR="0" rtl="0" algn="ctr">
              <a:spcBef>
                <a:spcPts val="0"/>
              </a:spcBef>
              <a:buNone/>
              <a:defRPr b="0" sz="999" u="non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s-MX"/>
              <a:t>‹#›</a:t>
            </a:fld>
            <a:endParaRPr/>
          </a:p>
        </p:txBody>
      </p:sp>
      <p:sp>
        <p:nvSpPr>
          <p:cNvPr id="17" name="Google Shape;17;p19"/>
          <p:cNvSpPr txBox="1"/>
          <p:nvPr>
            <p:ph idx="1" type="body"/>
          </p:nvPr>
        </p:nvSpPr>
        <p:spPr>
          <a:xfrm>
            <a:off x="1162758" y="2675467"/>
            <a:ext cx="9877777" cy="3450696"/>
          </a:xfrm>
          <a:prstGeom prst="rect">
            <a:avLst/>
          </a:prstGeom>
          <a:noFill/>
          <a:ln>
            <a:noFill/>
          </a:ln>
        </p:spPr>
        <p:txBody>
          <a:bodyPr anchorCtr="0" anchor="t" bIns="45700" lIns="91425" spcFirstLastPara="1" rIns="91425" wrap="square" tIns="45700">
            <a:normAutofit/>
          </a:bodyPr>
          <a:lstStyle>
            <a:lvl1pPr indent="-381000" lvl="0" marL="457200" marR="0" rtl="0" algn="l">
              <a:spcBef>
                <a:spcPts val="480"/>
              </a:spcBef>
              <a:spcAft>
                <a:spcPts val="0"/>
              </a:spcAft>
              <a:buClr>
                <a:schemeClr val="accent1"/>
              </a:buClr>
              <a:buSzPts val="2400"/>
              <a:buFont typeface="Noto Sans Symbols"/>
              <a:buChar char="*"/>
              <a:defRPr b="0" i="0" sz="2400" u="none" cap="none" strike="noStrike">
                <a:solidFill>
                  <a:schemeClr val="dk2"/>
                </a:solidFill>
                <a:latin typeface="Candara"/>
                <a:ea typeface="Candara"/>
                <a:cs typeface="Candara"/>
                <a:sym typeface="Candara"/>
              </a:defRPr>
            </a:lvl1pPr>
            <a:lvl2pPr indent="-368236" lvl="1" marL="914400" marR="0" rtl="0" algn="l">
              <a:spcBef>
                <a:spcPts val="440"/>
              </a:spcBef>
              <a:spcAft>
                <a:spcPts val="0"/>
              </a:spcAft>
              <a:buClr>
                <a:schemeClr val="accent1"/>
              </a:buClr>
              <a:buSzPts val="2199"/>
              <a:buFont typeface="Noto Sans Symbols"/>
              <a:buChar char="*"/>
              <a:defRPr b="0" i="0" sz="2199" u="none" cap="none" strike="noStrike">
                <a:solidFill>
                  <a:schemeClr val="dk2"/>
                </a:solidFill>
                <a:latin typeface="Candara"/>
                <a:ea typeface="Candara"/>
                <a:cs typeface="Candara"/>
                <a:sym typeface="Candara"/>
              </a:defRPr>
            </a:lvl2pPr>
            <a:lvl3pPr indent="-355600" lvl="2" marL="1371600" marR="0" rtl="0" algn="l">
              <a:spcBef>
                <a:spcPts val="400"/>
              </a:spcBef>
              <a:spcAft>
                <a:spcPts val="0"/>
              </a:spcAft>
              <a:buClr>
                <a:schemeClr val="accent1"/>
              </a:buClr>
              <a:buSzPts val="2000"/>
              <a:buFont typeface="Noto Sans Symbols"/>
              <a:buChar char="*"/>
              <a:defRPr b="0" i="0" sz="2000" u="none" cap="none" strike="noStrike">
                <a:solidFill>
                  <a:schemeClr val="dk2"/>
                </a:solidFill>
                <a:latin typeface="Candara"/>
                <a:ea typeface="Candara"/>
                <a:cs typeface="Candara"/>
                <a:sym typeface="Candara"/>
              </a:defRPr>
            </a:lvl3pPr>
            <a:lvl4pPr indent="-342836" lvl="3" marL="1828800" marR="0" rtl="0" algn="l">
              <a:spcBef>
                <a:spcPts val="360"/>
              </a:spcBef>
              <a:spcAft>
                <a:spcPts val="0"/>
              </a:spcAft>
              <a:buClr>
                <a:schemeClr val="accent1"/>
              </a:buClr>
              <a:buSzPts val="1799"/>
              <a:buFont typeface="Noto Sans Symbols"/>
              <a:buChar char="*"/>
              <a:defRPr b="0" i="0" sz="1799" u="none" cap="none" strike="noStrike">
                <a:solidFill>
                  <a:schemeClr val="dk2"/>
                </a:solidFill>
                <a:latin typeface="Candara"/>
                <a:ea typeface="Candara"/>
                <a:cs typeface="Candara"/>
                <a:sym typeface="Candara"/>
              </a:defRPr>
            </a:lvl4pPr>
            <a:lvl5pPr indent="-330200" lvl="4" marL="2286000" marR="0" rtl="0" algn="l">
              <a:spcBef>
                <a:spcPts val="320"/>
              </a:spcBef>
              <a:spcAft>
                <a:spcPts val="0"/>
              </a:spcAft>
              <a:buClr>
                <a:schemeClr val="accent1"/>
              </a:buClr>
              <a:buSzPts val="1600"/>
              <a:buFont typeface="Noto Sans Symbols"/>
              <a:buChar char="*"/>
              <a:defRPr b="0" i="0" sz="1600" u="none" cap="none" strike="noStrike">
                <a:solidFill>
                  <a:schemeClr val="dk2"/>
                </a:solidFill>
                <a:latin typeface="Candara"/>
                <a:ea typeface="Candara"/>
                <a:cs typeface="Candara"/>
                <a:sym typeface="Candara"/>
              </a:defRPr>
            </a:lvl5pPr>
            <a:lvl6pPr indent="-317436" lvl="5" marL="2743200" marR="0" rtl="0" algn="l">
              <a:spcBef>
                <a:spcPts val="384"/>
              </a:spcBef>
              <a:spcAft>
                <a:spcPts val="0"/>
              </a:spcAft>
              <a:buClr>
                <a:schemeClr val="accent1"/>
              </a:buClr>
              <a:buSzPts val="1399"/>
              <a:buFont typeface="Noto Sans Symbols"/>
              <a:buChar char="●"/>
              <a:defRPr b="0" i="0" sz="1399" u="none" cap="none" strike="noStrike">
                <a:solidFill>
                  <a:schemeClr val="dk2"/>
                </a:solidFill>
                <a:latin typeface="Candara"/>
                <a:ea typeface="Candara"/>
                <a:cs typeface="Candara"/>
                <a:sym typeface="Candara"/>
              </a:defRPr>
            </a:lvl6pPr>
            <a:lvl7pPr indent="-317436" lvl="6" marL="3200400" marR="0" rtl="0" algn="l">
              <a:spcBef>
                <a:spcPts val="384"/>
              </a:spcBef>
              <a:spcAft>
                <a:spcPts val="0"/>
              </a:spcAft>
              <a:buClr>
                <a:schemeClr val="accent1"/>
              </a:buClr>
              <a:buSzPts val="1399"/>
              <a:buFont typeface="Noto Sans Symbols"/>
              <a:buChar char="●"/>
              <a:defRPr b="0" i="0" sz="1399" u="none" cap="none" strike="noStrike">
                <a:solidFill>
                  <a:schemeClr val="dk2"/>
                </a:solidFill>
                <a:latin typeface="Candara"/>
                <a:ea typeface="Candara"/>
                <a:cs typeface="Candara"/>
                <a:sym typeface="Candara"/>
              </a:defRPr>
            </a:lvl7pPr>
            <a:lvl8pPr indent="-317436" lvl="7" marL="3657600" marR="0" rtl="0" algn="l">
              <a:spcBef>
                <a:spcPts val="384"/>
              </a:spcBef>
              <a:spcAft>
                <a:spcPts val="0"/>
              </a:spcAft>
              <a:buClr>
                <a:schemeClr val="accent1"/>
              </a:buClr>
              <a:buSzPts val="1399"/>
              <a:buFont typeface="Noto Sans Symbols"/>
              <a:buChar char="●"/>
              <a:defRPr b="0" i="0" sz="1399" u="none" cap="none" strike="noStrike">
                <a:solidFill>
                  <a:schemeClr val="dk2"/>
                </a:solidFill>
                <a:latin typeface="Candara"/>
                <a:ea typeface="Candara"/>
                <a:cs typeface="Candara"/>
                <a:sym typeface="Candara"/>
              </a:defRPr>
            </a:lvl8pPr>
            <a:lvl9pPr indent="-317436" lvl="8" marL="4114800" marR="0" rtl="0" algn="l">
              <a:spcBef>
                <a:spcPts val="384"/>
              </a:spcBef>
              <a:spcAft>
                <a:spcPts val="0"/>
              </a:spcAft>
              <a:buClr>
                <a:schemeClr val="accent1"/>
              </a:buClr>
              <a:buSzPts val="1399"/>
              <a:buFont typeface="Noto Sans Symbols"/>
              <a:buChar char="●"/>
              <a:defRPr b="0" i="0" sz="1399" u="none" cap="none" strike="noStrike">
                <a:solidFill>
                  <a:schemeClr val="dk2"/>
                </a:solidFill>
                <a:latin typeface="Candara"/>
                <a:ea typeface="Candara"/>
                <a:cs typeface="Candara"/>
                <a:sym typeface="Candara"/>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
          <p:cNvSpPr txBox="1"/>
          <p:nvPr>
            <p:ph type="ctrTitle"/>
          </p:nvPr>
        </p:nvSpPr>
        <p:spPr>
          <a:xfrm>
            <a:off x="914400" y="1600199"/>
            <a:ext cx="10104895" cy="2824567"/>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rgbClr val="FFFFFF"/>
              </a:buClr>
              <a:buSzPts val="5800"/>
              <a:buFont typeface="Candara"/>
              <a:buNone/>
            </a:pPr>
            <a:r>
              <a:rPr b="1" lang="es-MX" sz="5800"/>
              <a:t>-CLASE 8-</a:t>
            </a:r>
            <a:br>
              <a:rPr b="1" lang="es-MX" sz="5800"/>
            </a:br>
            <a:r>
              <a:rPr b="1" lang="es-MX" sz="5800"/>
              <a:t>SEGURIDAD Y POLÍTICA CRIMINAL</a:t>
            </a:r>
            <a:endParaRPr b="1" sz="5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0"/>
          <p:cNvSpPr txBox="1"/>
          <p:nvPr>
            <p:ph idx="1" type="body"/>
          </p:nvPr>
        </p:nvSpPr>
        <p:spPr>
          <a:xfrm>
            <a:off x="1402597" y="548680"/>
            <a:ext cx="9492711" cy="5976665"/>
          </a:xfrm>
          <a:prstGeom prst="rect">
            <a:avLst/>
          </a:prstGeom>
          <a:noFill/>
          <a:ln>
            <a:noFill/>
          </a:ln>
        </p:spPr>
        <p:txBody>
          <a:bodyPr anchorCtr="0" anchor="t" bIns="45700" lIns="91425" spcFirstLastPara="1" rIns="91425" wrap="square" tIns="45700">
            <a:normAutofit/>
          </a:bodyPr>
          <a:lstStyle/>
          <a:p>
            <a:pPr indent="-274318" lvl="0" marL="274318" rtl="0" algn="l">
              <a:spcBef>
                <a:spcPts val="0"/>
              </a:spcBef>
              <a:spcAft>
                <a:spcPts val="0"/>
              </a:spcAft>
              <a:buSzPts val="2400"/>
              <a:buChar char="*"/>
            </a:pPr>
            <a:r>
              <a:rPr lang="es-MX"/>
              <a:t>Tal como refiere el jurista </a:t>
            </a:r>
            <a:r>
              <a:rPr b="1" lang="es-MX"/>
              <a:t>Raúl Zaffaroni</a:t>
            </a:r>
            <a:r>
              <a:rPr lang="es-MX"/>
              <a:t>: “(…) las agencias del sistema penal disponen </a:t>
            </a:r>
            <a:r>
              <a:rPr b="1" lang="es-MX"/>
              <a:t>apenas una capacidad operativa ridículamente inferior en comparación con la magnitud de lo planificado. (…) la disparidad entre el ejercicio de poder programado y la capacidad operativa de las agencias es abismal</a:t>
            </a:r>
            <a:r>
              <a:rPr lang="es-MX"/>
              <a:t>…”</a:t>
            </a:r>
            <a:endParaRPr/>
          </a:p>
          <a:p>
            <a:pPr indent="-274318" lvl="0" marL="274318" rtl="0" algn="l">
              <a:spcBef>
                <a:spcPts val="480"/>
              </a:spcBef>
              <a:spcAft>
                <a:spcPts val="0"/>
              </a:spcAft>
              <a:buSzPts val="2400"/>
              <a:buChar char="*"/>
            </a:pPr>
            <a:r>
              <a:rPr lang="es-MX"/>
              <a:t>Con el tiempo esto produjo que se haya anclado un mecanismo estructural de selectividad delictiva que ha acotado el universo de sus intervenciones a una </a:t>
            </a:r>
            <a:r>
              <a:rPr b="1" lang="es-MX"/>
              <a:t>gama muy reducida de hechos ligados fundamentalmente al delito predatorio y ciertas a conflictividades callejeras (control del espacio público, protesta social, represión de minorías políticas) </a:t>
            </a:r>
            <a:r>
              <a:rPr lang="es-MX"/>
              <a:t>desatendiendo la necesidad de enfocarse y adentrarse en la prevención, conjuración y represión del delito organizado y de aquellos mercados ilegales que han desarrollado cierto tipo de complejidad.</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1"/>
          <p:cNvSpPr txBox="1"/>
          <p:nvPr>
            <p:ph idx="1" type="body"/>
          </p:nvPr>
        </p:nvSpPr>
        <p:spPr>
          <a:xfrm>
            <a:off x="1212980" y="755780"/>
            <a:ext cx="9657183" cy="5625549"/>
          </a:xfrm>
          <a:prstGeom prst="rect">
            <a:avLst/>
          </a:prstGeom>
          <a:noFill/>
          <a:ln>
            <a:noFill/>
          </a:ln>
        </p:spPr>
        <p:txBody>
          <a:bodyPr anchorCtr="0" anchor="t" bIns="45700" lIns="91425" spcFirstLastPara="1" rIns="91425" wrap="square" tIns="45700">
            <a:normAutofit fontScale="92500"/>
          </a:bodyPr>
          <a:lstStyle/>
          <a:p>
            <a:pPr indent="-274318" lvl="0" marL="274318" rtl="0" algn="l">
              <a:spcBef>
                <a:spcPts val="0"/>
              </a:spcBef>
              <a:spcAft>
                <a:spcPts val="0"/>
              </a:spcAft>
              <a:buSzPct val="100000"/>
              <a:buChar char="*"/>
            </a:pPr>
            <a:r>
              <a:rPr b="1" lang="es-MX"/>
              <a:t>Cómo se logra desarrollar una actuación estratégica?</a:t>
            </a:r>
            <a:endParaRPr/>
          </a:p>
          <a:p>
            <a:pPr indent="-274318" lvl="0" marL="274318" rtl="0" algn="l">
              <a:spcBef>
                <a:spcPts val="444"/>
              </a:spcBef>
              <a:spcAft>
                <a:spcPts val="0"/>
              </a:spcAft>
              <a:buSzPct val="100000"/>
              <a:buChar char="*"/>
            </a:pPr>
            <a:r>
              <a:rPr lang="es-MX"/>
              <a:t>A) En primer lugar, </a:t>
            </a:r>
            <a:r>
              <a:rPr b="1" lang="es-MX"/>
              <a:t>reconociendo que el sistema de justicia penal actúa en el contexto de una sociedad conflictiva y no una sociedad pacífica</a:t>
            </a:r>
            <a:r>
              <a:rPr lang="es-MX"/>
              <a:t>, es decir, en el marco de una sociedad que pone en pugna sus intereses y muchas veces tiende a resolver sus diferencias y desigualdades al margen de la ley. </a:t>
            </a:r>
            <a:endParaRPr/>
          </a:p>
          <a:p>
            <a:pPr indent="-274318" lvl="0" marL="274318" rtl="0" algn="l">
              <a:spcBef>
                <a:spcPts val="444"/>
              </a:spcBef>
              <a:spcAft>
                <a:spcPts val="0"/>
              </a:spcAft>
              <a:buSzPct val="100000"/>
              <a:buChar char="*"/>
            </a:pPr>
            <a:r>
              <a:rPr lang="es-MX"/>
              <a:t>Si logramos comprender este punto y por ende sus consecuencias, en tanto el sistema penal en dicho contexto siempre se vería sobrecargado, podremos deducir la necesidad de acotar los márgenes de intervención acotada y estratégica de las agencias que intervienen no solo en la cuestión jurisdiccional sino en la penal en toda su extensión.</a:t>
            </a:r>
            <a:endParaRPr/>
          </a:p>
          <a:p>
            <a:pPr indent="-274318" lvl="0" marL="274318" rtl="0" algn="l">
              <a:spcBef>
                <a:spcPts val="444"/>
              </a:spcBef>
              <a:spcAft>
                <a:spcPts val="0"/>
              </a:spcAft>
              <a:buSzPct val="100000"/>
              <a:buChar char="*"/>
            </a:pPr>
            <a:r>
              <a:rPr lang="es-MX"/>
              <a:t>B) En segundo lugar, hay que reconocer que los debates dados a instancias de los principios de legalidad y oportunidad en el marco del proceso penal no deben quedar </a:t>
            </a:r>
            <a:r>
              <a:rPr b="1" lang="es-MX"/>
              <a:t>relegados al ámbito de la acción penal (MPF) sino que deben comprender a todo el sistema de justicia, sino que debe comprender al Poder Judicial y al Ministerio Público de la Defensa</a:t>
            </a:r>
            <a:r>
              <a:rPr lang="es-MX"/>
              <a:t>.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2"/>
          <p:cNvSpPr txBox="1"/>
          <p:nvPr>
            <p:ph idx="1" type="body"/>
          </p:nvPr>
        </p:nvSpPr>
        <p:spPr>
          <a:xfrm>
            <a:off x="951721" y="867905"/>
            <a:ext cx="10039739" cy="5657440"/>
          </a:xfrm>
          <a:prstGeom prst="rect">
            <a:avLst/>
          </a:prstGeom>
          <a:noFill/>
          <a:ln>
            <a:noFill/>
          </a:ln>
        </p:spPr>
        <p:txBody>
          <a:bodyPr anchorCtr="0" anchor="t" bIns="45700" lIns="91425" spcFirstLastPara="1" rIns="91425" wrap="square" tIns="45700">
            <a:normAutofit/>
          </a:bodyPr>
          <a:lstStyle/>
          <a:p>
            <a:pPr indent="-274318" lvl="0" marL="274318" rtl="0" algn="l">
              <a:spcBef>
                <a:spcPts val="0"/>
              </a:spcBef>
              <a:spcAft>
                <a:spcPts val="0"/>
              </a:spcAft>
              <a:buSzPts val="2400"/>
              <a:buChar char="*"/>
            </a:pPr>
            <a:r>
              <a:rPr lang="es-MX"/>
              <a:t>La racionalidad en la resolución de conflictos hace </a:t>
            </a:r>
            <a:r>
              <a:rPr b="1" lang="es-MX"/>
              <a:t>necesariamente que se deba escoger, con criterios de política criminal, aquellos conflictos que, por su naturaleza, si no son atravesados por el sistema penal van a tender a aumentar su conflictividad criminal. Es allí donde el sistema debe enfocar sus recursos y directrices, no por capricho, sino para resolver los problemas que sufre la ciudadanía con la solvencia suficiente para asegurar que dichos conflictos irremediablemente tendrán la respuesta que por derecho corresponda.</a:t>
            </a:r>
            <a:r>
              <a:rPr lang="es-MX"/>
              <a:t> </a:t>
            </a:r>
            <a:endParaRPr/>
          </a:p>
          <a:p>
            <a:pPr indent="-274318" lvl="0" marL="274318" rtl="0" algn="l">
              <a:spcBef>
                <a:spcPts val="480"/>
              </a:spcBef>
              <a:spcAft>
                <a:spcPts val="0"/>
              </a:spcAft>
              <a:buSzPts val="2400"/>
              <a:buChar char="*"/>
            </a:pPr>
            <a:r>
              <a:rPr lang="es-MX"/>
              <a:t>Ante esta situación resulta obligatorio discutir cómo fijar estándares de selección criminal para determinar q</a:t>
            </a:r>
            <a:r>
              <a:rPr b="1" lang="es-MX"/>
              <a:t>ué delitos deben ser priorizados y promovidos por el sistema de justicia y cuáles deben ser promovidos por instancias privadas</a:t>
            </a:r>
            <a:r>
              <a:rPr lang="es-MX"/>
              <a:t>.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13"/>
          <p:cNvSpPr txBox="1"/>
          <p:nvPr>
            <p:ph idx="1" type="body"/>
          </p:nvPr>
        </p:nvSpPr>
        <p:spPr>
          <a:xfrm>
            <a:off x="1487837" y="620688"/>
            <a:ext cx="9260238" cy="5832649"/>
          </a:xfrm>
          <a:prstGeom prst="rect">
            <a:avLst/>
          </a:prstGeom>
          <a:noFill/>
          <a:ln>
            <a:noFill/>
          </a:ln>
        </p:spPr>
        <p:txBody>
          <a:bodyPr anchorCtr="0" anchor="t" bIns="45700" lIns="91425" spcFirstLastPara="1" rIns="91425" wrap="square" tIns="45700">
            <a:normAutofit/>
          </a:bodyPr>
          <a:lstStyle/>
          <a:p>
            <a:pPr indent="-274318" lvl="0" marL="274318" rtl="0" algn="l">
              <a:spcBef>
                <a:spcPts val="0"/>
              </a:spcBef>
              <a:spcAft>
                <a:spcPts val="0"/>
              </a:spcAft>
              <a:buSzPts val="2400"/>
              <a:buChar char="*"/>
            </a:pPr>
            <a:r>
              <a:rPr lang="es-MX"/>
              <a:t>Lo primero que debemos tener en cuenta es que </a:t>
            </a:r>
            <a:r>
              <a:rPr b="1" lang="es-MX"/>
              <a:t>el Estado debe enfocarse con mayor intensidad en aquellos delitos que si no son atravesados por sus agencias de investigación y juzgamiento tienden indefectiblemente a aumentar su capacidad criminal por las características propias del delito</a:t>
            </a:r>
            <a:r>
              <a:rPr lang="es-MX"/>
              <a:t>.</a:t>
            </a:r>
            <a:endParaRPr/>
          </a:p>
          <a:p>
            <a:pPr indent="-274318" lvl="0" marL="274318" rtl="0" algn="l">
              <a:spcBef>
                <a:spcPts val="480"/>
              </a:spcBef>
              <a:spcAft>
                <a:spcPts val="0"/>
              </a:spcAft>
              <a:buSzPts val="2400"/>
              <a:buChar char="*"/>
            </a:pPr>
            <a:r>
              <a:rPr lang="es-MX"/>
              <a:t>Desarrollar </a:t>
            </a:r>
            <a:r>
              <a:rPr b="1" lang="es-MX"/>
              <a:t>una mirada estratégica por parte de la jurisdicción frente al delito no debe ser entendido como una limitación al derecho humano de acceso a la justicia</a:t>
            </a:r>
            <a:r>
              <a:rPr lang="es-MX"/>
              <a:t>, </a:t>
            </a:r>
            <a:r>
              <a:rPr b="1" lang="es-MX"/>
              <a:t>sino como una limitación al acceso a la justicia penal como primera opción ante cualquier conflictividad más allá de su lesividad</a:t>
            </a:r>
            <a:r>
              <a:rPr lang="es-MX"/>
              <a:t>, lo que no quiere decir -de ninguna manera- que la víctima pueda no sostener su pretensión punitiva de manera privada, integral y con ayuda del mismo Estado, pero ello sin recaer en una acción obligada por parte de este último la que solo debe quedar reservada a ciertas conflictividades.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4"/>
          <p:cNvSpPr txBox="1"/>
          <p:nvPr>
            <p:ph idx="1" type="body"/>
          </p:nvPr>
        </p:nvSpPr>
        <p:spPr>
          <a:xfrm>
            <a:off x="1919537" y="1046136"/>
            <a:ext cx="8352928" cy="5407200"/>
          </a:xfrm>
          <a:prstGeom prst="rect">
            <a:avLst/>
          </a:prstGeom>
          <a:noFill/>
          <a:ln>
            <a:noFill/>
          </a:ln>
        </p:spPr>
        <p:txBody>
          <a:bodyPr anchorCtr="0" anchor="t" bIns="45700" lIns="91425" spcFirstLastPara="1" rIns="91425" wrap="square" tIns="45700">
            <a:normAutofit/>
          </a:bodyPr>
          <a:lstStyle/>
          <a:p>
            <a:pPr indent="-274318" lvl="0" marL="274318" rtl="0" algn="l">
              <a:spcBef>
                <a:spcPts val="0"/>
              </a:spcBef>
              <a:spcAft>
                <a:spcPts val="0"/>
              </a:spcAft>
              <a:buSzPts val="2400"/>
              <a:buChar char="*"/>
            </a:pPr>
            <a:r>
              <a:rPr lang="es-MX"/>
              <a:t>Este principio, al que podemos denominar </a:t>
            </a:r>
            <a:r>
              <a:rPr b="1" lang="es-MX"/>
              <a:t>priorización delictiva</a:t>
            </a:r>
            <a:r>
              <a:rPr lang="es-MX"/>
              <a:t>, resulta fundamental de poner en práctica, </a:t>
            </a:r>
            <a:r>
              <a:rPr b="1" lang="es-MX"/>
              <a:t>no solo porque racionaliza la actuación de las agencias estatales vinculadas a la cuestión penal sino también porque es dinámico. </a:t>
            </a:r>
            <a:endParaRPr/>
          </a:p>
          <a:p>
            <a:pPr indent="-274318" lvl="0" marL="274318" rtl="0" algn="l">
              <a:spcBef>
                <a:spcPts val="480"/>
              </a:spcBef>
              <a:spcAft>
                <a:spcPts val="0"/>
              </a:spcAft>
              <a:buSzPts val="2400"/>
              <a:buChar char="*"/>
            </a:pPr>
            <a:r>
              <a:rPr lang="es-MX"/>
              <a:t>Es decir, la priorización permite incorporar o deja atrás ciertas delitos en la medida que su conflictividad se mantenga, cuestión que está determinado por la regularidad del delito, su violencia y su perjuicio social. </a:t>
            </a:r>
            <a:endParaRPr/>
          </a:p>
          <a:p>
            <a:pPr indent="-274318" lvl="0" marL="274318" rtl="0" algn="l">
              <a:spcBef>
                <a:spcPts val="480"/>
              </a:spcBef>
              <a:spcAft>
                <a:spcPts val="0"/>
              </a:spcAft>
              <a:buSzPts val="2400"/>
              <a:buChar char="*"/>
            </a:pPr>
            <a:r>
              <a:rPr lang="es-MX"/>
              <a:t>Aquí aparecen todos los delitos complejos: </a:t>
            </a:r>
            <a:r>
              <a:rPr b="1" lang="es-MX"/>
              <a:t>narcotráfico, trata, tráfico de armas, los delitos de cuello blanco, delitos ecológicos y ciertos tipos penales ordinarios</a:t>
            </a:r>
            <a:r>
              <a:rPr lang="es-MX"/>
              <a: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5"/>
          <p:cNvSpPr txBox="1"/>
          <p:nvPr>
            <p:ph idx="1" type="body"/>
          </p:nvPr>
        </p:nvSpPr>
        <p:spPr>
          <a:xfrm>
            <a:off x="1092631" y="476672"/>
            <a:ext cx="9585701" cy="6120681"/>
          </a:xfrm>
          <a:prstGeom prst="rect">
            <a:avLst/>
          </a:prstGeom>
          <a:noFill/>
          <a:ln>
            <a:noFill/>
          </a:ln>
        </p:spPr>
        <p:txBody>
          <a:bodyPr anchorCtr="0" anchor="t" bIns="45700" lIns="91425" spcFirstLastPara="1" rIns="91425" wrap="square" tIns="45700">
            <a:normAutofit/>
          </a:bodyPr>
          <a:lstStyle/>
          <a:p>
            <a:pPr indent="-274318" lvl="0" marL="274318" rtl="0" algn="ctr">
              <a:spcBef>
                <a:spcPts val="0"/>
              </a:spcBef>
              <a:spcAft>
                <a:spcPts val="0"/>
              </a:spcAft>
              <a:buSzPts val="2400"/>
              <a:buChar char="*"/>
            </a:pPr>
            <a:r>
              <a:rPr b="1" lang="es-MX"/>
              <a:t>4) La fiabilidad del sistema de estadísticas públicas para analizar y dar cuenta del estado de situación de las cuestiones relativas a la criminalidad.</a:t>
            </a:r>
            <a:endParaRPr/>
          </a:p>
          <a:p>
            <a:pPr indent="-274318" lvl="0" marL="274318" rtl="0" algn="just">
              <a:spcBef>
                <a:spcPts val="480"/>
              </a:spcBef>
              <a:spcAft>
                <a:spcPts val="0"/>
              </a:spcAft>
              <a:buSzPts val="2400"/>
              <a:buChar char="*"/>
            </a:pPr>
            <a:r>
              <a:rPr lang="es-MX"/>
              <a:t>Debería ser un trabajo obligatorio de las agencias ejecutivas y judiciales desarrollar </a:t>
            </a:r>
            <a:r>
              <a:rPr b="1" lang="es-MX"/>
              <a:t>elementos estadísticos confiables y, principalmente, públicos (fuentes abiertas) </a:t>
            </a:r>
            <a:r>
              <a:rPr lang="es-MX"/>
              <a:t>que permitan establecer cuáles son las regularidades delictivas, los delitos que más se persiguen, las zonas calientes de la criminalidad, la distribución territorial de las violencias, sus patrones, franjas etarias, las nacionalidades, el seguimiento a los reincidentes, encuestas de victimización, el establecimiento de parámetros para la evaluación del desempeño de las fuerzas de seguridad (federales y provinciales), el seguimiento de las causas penales (cantidad de legajos ingresados, legajos en trámite, sobreseimientos, imputaciones, condenados y absoluciones), entre otros.</a:t>
            </a:r>
            <a:endParaRPr b="1"/>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6"/>
          <p:cNvSpPr txBox="1"/>
          <p:nvPr>
            <p:ph idx="1" type="body"/>
          </p:nvPr>
        </p:nvSpPr>
        <p:spPr>
          <a:xfrm>
            <a:off x="1348353" y="620688"/>
            <a:ext cx="8996120" cy="5832649"/>
          </a:xfrm>
          <a:prstGeom prst="rect">
            <a:avLst/>
          </a:prstGeom>
          <a:noFill/>
          <a:ln>
            <a:noFill/>
          </a:ln>
        </p:spPr>
        <p:txBody>
          <a:bodyPr anchorCtr="0" anchor="t" bIns="45700" lIns="91425" spcFirstLastPara="1" rIns="91425" wrap="square" tIns="45700">
            <a:normAutofit/>
          </a:bodyPr>
          <a:lstStyle/>
          <a:p>
            <a:pPr indent="-274318" lvl="0" marL="274318" rtl="0" algn="l">
              <a:spcBef>
                <a:spcPts val="0"/>
              </a:spcBef>
              <a:spcAft>
                <a:spcPts val="0"/>
              </a:spcAft>
              <a:buSzPts val="2400"/>
              <a:buChar char="*"/>
            </a:pPr>
            <a:r>
              <a:rPr lang="es-MX"/>
              <a:t>La fiabilidad del sistema estadístico no solo hace a la credibilidad de la política de seguridad sino que, además, permite, con elementos consistentes, destrabar cualquier discusión sobre el sentimiento de la ciudadanía respecto a este tema.</a:t>
            </a:r>
            <a:endParaRPr/>
          </a:p>
          <a:p>
            <a:pPr indent="-274318" lvl="0" marL="274318" rtl="0" algn="l">
              <a:spcBef>
                <a:spcPts val="480"/>
              </a:spcBef>
              <a:spcAft>
                <a:spcPts val="0"/>
              </a:spcAft>
              <a:buSzPts val="2400"/>
              <a:buChar char="*"/>
            </a:pPr>
            <a:r>
              <a:rPr lang="es-MX"/>
              <a:t>Lo cierto es que en tanto y en cuanto la información sea confiable, accesible, </a:t>
            </a:r>
            <a:r>
              <a:rPr b="1" lang="es-MX"/>
              <a:t>todo discurso crítico necesariamente deberá confrontar con aquello que fuera relevado</a:t>
            </a:r>
            <a:r>
              <a:rPr lang="es-MX"/>
              <a:t>, cuestión que, a la larga, en tanto el sistema de medición fiable se mantenga, inclinará la balanza hacia la credibilidad del sistema.</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7"/>
          <p:cNvSpPr txBox="1"/>
          <p:nvPr>
            <p:ph idx="1" type="body"/>
          </p:nvPr>
        </p:nvSpPr>
        <p:spPr>
          <a:xfrm>
            <a:off x="681136" y="1278293"/>
            <a:ext cx="10870162" cy="5169159"/>
          </a:xfrm>
          <a:prstGeom prst="rect">
            <a:avLst/>
          </a:prstGeom>
          <a:noFill/>
          <a:ln>
            <a:noFill/>
          </a:ln>
        </p:spPr>
        <p:txBody>
          <a:bodyPr anchorCtr="0" anchor="t" bIns="45700" lIns="91425" spcFirstLastPara="1" rIns="91425" wrap="square" tIns="45700">
            <a:normAutofit/>
          </a:bodyPr>
          <a:lstStyle/>
          <a:p>
            <a:pPr indent="-274318" lvl="0" marL="274318" rtl="0" algn="l">
              <a:spcBef>
                <a:spcPts val="0"/>
              </a:spcBef>
              <a:spcAft>
                <a:spcPts val="0"/>
              </a:spcAft>
              <a:buSzPts val="2400"/>
              <a:buChar char="*"/>
            </a:pPr>
            <a:r>
              <a:rPr lang="es-MX"/>
              <a:t>Si la PC es el conjunto de discursos, normas y prácticas que organizan y dirigen los medios represivos hacia aquellos conflictos que el Estado decidió resolver de manera violenta.</a:t>
            </a:r>
            <a:endParaRPr/>
          </a:p>
          <a:p>
            <a:pPr indent="-274318" lvl="0" marL="274318" rtl="0" algn="l">
              <a:spcBef>
                <a:spcPts val="480"/>
              </a:spcBef>
              <a:spcAft>
                <a:spcPts val="0"/>
              </a:spcAft>
              <a:buSzPts val="2400"/>
              <a:buChar char="*"/>
            </a:pPr>
            <a:r>
              <a:rPr lang="es-MX"/>
              <a:t>Si la mejor PC es aquella que puede equilibrar los pulsos punitivos del Estado con el conjunto de derechos y garantías emanados de la constitución y los demás plexos normativos, internos como externos.</a:t>
            </a:r>
            <a:endParaRPr/>
          </a:p>
          <a:p>
            <a:pPr indent="-274318" lvl="0" marL="274318" rtl="0" algn="l">
              <a:spcBef>
                <a:spcPts val="480"/>
              </a:spcBef>
              <a:spcAft>
                <a:spcPts val="0"/>
              </a:spcAft>
              <a:buSzPts val="2400"/>
              <a:buChar char="*"/>
            </a:pPr>
            <a:r>
              <a:rPr lang="es-MX"/>
              <a:t>Si la mejor PC es aquella que logra intervenir en el delito de manera estratégica, no para responder violentamente sino para absorber esa violencia.</a:t>
            </a:r>
            <a:endParaRPr/>
          </a:p>
          <a:p>
            <a:pPr indent="-274318" lvl="0" marL="274318" rtl="0" algn="l">
              <a:spcBef>
                <a:spcPts val="480"/>
              </a:spcBef>
              <a:spcAft>
                <a:spcPts val="0"/>
              </a:spcAft>
              <a:buSzPts val="2400"/>
              <a:buChar char="*"/>
            </a:pPr>
            <a:r>
              <a:rPr lang="es-MX"/>
              <a:t>Entonces, </a:t>
            </a:r>
            <a:r>
              <a:rPr b="1" lang="es-MX"/>
              <a:t>Seguridad es, ni más ni menos, que la Política Criminal aplicada sobre bases constitucionales</a:t>
            </a:r>
            <a:r>
              <a:rPr lang="es-MX"/>
              <a:t>.</a:t>
            </a:r>
            <a:endParaRPr/>
          </a:p>
          <a:p>
            <a:pPr indent="0" lvl="0" marL="0" rtl="0" algn="l">
              <a:spcBef>
                <a:spcPts val="480"/>
              </a:spcBef>
              <a:spcAft>
                <a:spcPts val="0"/>
              </a:spcAft>
              <a:buSzPts val="2400"/>
              <a:buNone/>
            </a:pPr>
            <a:r>
              <a:rPr lang="es-MX"/>
              <a:t>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8"/>
          <p:cNvSpPr txBox="1"/>
          <p:nvPr>
            <p:ph idx="1" type="body"/>
          </p:nvPr>
        </p:nvSpPr>
        <p:spPr>
          <a:xfrm>
            <a:off x="1129003" y="1700808"/>
            <a:ext cx="10095723" cy="4680520"/>
          </a:xfrm>
          <a:prstGeom prst="rect">
            <a:avLst/>
          </a:prstGeom>
          <a:noFill/>
          <a:ln>
            <a:noFill/>
          </a:ln>
        </p:spPr>
        <p:txBody>
          <a:bodyPr anchorCtr="0" anchor="t" bIns="45700" lIns="91425" spcFirstLastPara="1" rIns="91425" wrap="square" tIns="45700">
            <a:normAutofit/>
          </a:bodyPr>
          <a:lstStyle/>
          <a:p>
            <a:pPr indent="-274318" lvl="0" marL="274318" rtl="0" algn="just">
              <a:spcBef>
                <a:spcPts val="0"/>
              </a:spcBef>
              <a:spcAft>
                <a:spcPts val="0"/>
              </a:spcAft>
              <a:buSzPts val="2000"/>
              <a:buChar char="*"/>
            </a:pPr>
            <a:r>
              <a:rPr lang="es-MX" sz="2000"/>
              <a:t>La Argentina desde sus inicios como estado nación, ha tomado al “</a:t>
            </a:r>
            <a:r>
              <a:rPr b="1" lang="es-MX" sz="2000"/>
              <a:t>control de su espacio público</a:t>
            </a:r>
            <a:r>
              <a:rPr lang="es-MX" sz="2000"/>
              <a:t>” como paradigma de seguridad. </a:t>
            </a:r>
            <a:r>
              <a:rPr b="1" lang="es-MX" sz="2000"/>
              <a:t>Este modelo de seguridad supone que las agencias policiales solo previenen, conjuran y reprimen el delito cuando convenga sea necesario en razón del orden social, político y económico imperante y no cuando la necesidad delictiva así lo amerite</a:t>
            </a:r>
            <a:r>
              <a:rPr lang="es-MX" sz="2000"/>
              <a:t>. Aquí lo relevante es la cantidad de detenidos, la cantidad de droga secuestrada, los búnqueres derribados., etc. </a:t>
            </a:r>
            <a:endParaRPr/>
          </a:p>
          <a:p>
            <a:pPr indent="-147318" lvl="0" marL="274318" rtl="0" algn="just">
              <a:spcBef>
                <a:spcPts val="400"/>
              </a:spcBef>
              <a:spcAft>
                <a:spcPts val="0"/>
              </a:spcAft>
              <a:buSzPts val="2000"/>
              <a:buNone/>
            </a:pPr>
            <a:r>
              <a:t/>
            </a:r>
            <a:endParaRPr sz="2000"/>
          </a:p>
          <a:p>
            <a:pPr indent="-274318" lvl="0" marL="274318" rtl="0" algn="just">
              <a:spcBef>
                <a:spcPts val="400"/>
              </a:spcBef>
              <a:spcAft>
                <a:spcPts val="0"/>
              </a:spcAft>
              <a:buSzPts val="2000"/>
              <a:buChar char="*"/>
            </a:pPr>
            <a:r>
              <a:rPr lang="es-MX" sz="2000"/>
              <a:t>Por eso hay que virar hacia otro paradigma: </a:t>
            </a:r>
            <a:r>
              <a:rPr b="1" lang="es-MX" sz="2000"/>
              <a:t>el control de la criminalidad</a:t>
            </a:r>
            <a:r>
              <a:rPr lang="es-MX" sz="2000"/>
              <a:t>, que tiene como finalidad reducir las tasas delictivas atravesando la criminalidad para que esta no genere ganancias. Este paradigma entiende </a:t>
            </a:r>
            <a:r>
              <a:rPr b="1" lang="es-MX" sz="2000"/>
              <a:t>al fenómeno criminal como un desprendimiento del capitalismo industrial, el cual incorporó al trabajo informal a personas desempleadas en un principio, mientras que hoy lo asume y acepta como parte de su entramado de circulación de bienes y mercancías</a:t>
            </a:r>
            <a:r>
              <a:rPr lang="es-MX" sz="2000"/>
              <a:t>. De aquí que solo aquellos que delinquen a la vista de todos, sean los más vulnerables. </a:t>
            </a:r>
            <a:endParaRPr/>
          </a:p>
        </p:txBody>
      </p:sp>
      <p:sp>
        <p:nvSpPr>
          <p:cNvPr id="219" name="Google Shape;219;p18"/>
          <p:cNvSpPr txBox="1"/>
          <p:nvPr>
            <p:ph type="title"/>
          </p:nvPr>
        </p:nvSpPr>
        <p:spPr>
          <a:xfrm>
            <a:off x="609600" y="338328"/>
            <a:ext cx="10972800" cy="1252728"/>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FFFFFF"/>
              </a:buClr>
              <a:buSzPct val="100000"/>
              <a:buFont typeface="Candara"/>
              <a:buNone/>
            </a:pPr>
            <a:r>
              <a:rPr lang="es-MX"/>
              <a:t>Cambio de doctrina: del control de la calle al control de la criminalidad</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g22454b8d785_1_0"/>
          <p:cNvSpPr txBox="1"/>
          <p:nvPr>
            <p:ph idx="1" type="body"/>
          </p:nvPr>
        </p:nvSpPr>
        <p:spPr>
          <a:xfrm>
            <a:off x="505233" y="1932150"/>
            <a:ext cx="11252400" cy="4572000"/>
          </a:xfrm>
          <a:prstGeom prst="rect">
            <a:avLst/>
          </a:prstGeom>
        </p:spPr>
        <p:txBody>
          <a:bodyPr anchorCtr="0" anchor="t" bIns="45700" lIns="91425" spcFirstLastPara="1" rIns="91425" wrap="square" tIns="45700">
            <a:noAutofit/>
          </a:bodyPr>
          <a:lstStyle/>
          <a:p>
            <a:pPr indent="-272218" lvl="0" marL="274317" rtl="0" algn="ctr">
              <a:lnSpc>
                <a:spcPct val="140000"/>
              </a:lnSpc>
              <a:spcBef>
                <a:spcPts val="0"/>
              </a:spcBef>
              <a:spcAft>
                <a:spcPts val="0"/>
              </a:spcAft>
              <a:buSzPts val="1967"/>
              <a:buChar char="*"/>
            </a:pPr>
            <a:r>
              <a:rPr lang="es-MX" sz="1966">
                <a:latin typeface="Arial"/>
                <a:ea typeface="Arial"/>
                <a:cs typeface="Arial"/>
                <a:sym typeface="Arial"/>
              </a:rPr>
              <a:t>La Argentina desde sus inicios como estado nación, ha tomado al “</a:t>
            </a:r>
            <a:r>
              <a:rPr b="1" lang="es-MX" sz="1966">
                <a:latin typeface="Arial"/>
                <a:ea typeface="Arial"/>
                <a:cs typeface="Arial"/>
                <a:sym typeface="Arial"/>
              </a:rPr>
              <a:t>control de la calle</a:t>
            </a:r>
            <a:r>
              <a:rPr lang="es-MX" sz="1966">
                <a:latin typeface="Arial"/>
                <a:ea typeface="Arial"/>
                <a:cs typeface="Arial"/>
                <a:sym typeface="Arial"/>
              </a:rPr>
              <a:t>” como paradigma de seguridad. </a:t>
            </a:r>
            <a:endParaRPr sz="1966">
              <a:latin typeface="Arial"/>
              <a:ea typeface="Arial"/>
              <a:cs typeface="Arial"/>
              <a:sym typeface="Arial"/>
            </a:endParaRPr>
          </a:p>
          <a:p>
            <a:pPr indent="-272218" lvl="0" marL="274317" rtl="0" algn="ctr">
              <a:lnSpc>
                <a:spcPct val="140000"/>
              </a:lnSpc>
              <a:spcBef>
                <a:spcPts val="0"/>
              </a:spcBef>
              <a:spcAft>
                <a:spcPts val="0"/>
              </a:spcAft>
              <a:buSzPts val="1967"/>
              <a:buChar char="*"/>
            </a:pPr>
            <a:r>
              <a:rPr b="1" lang="es-MX" sz="1966">
                <a:latin typeface="Arial"/>
                <a:ea typeface="Arial"/>
                <a:cs typeface="Arial"/>
                <a:sym typeface="Arial"/>
              </a:rPr>
              <a:t>Este paradigma supone que las agencias penales solo previenen, reaccionan y castigan el delito cuando afecte el orden social, político y económico imperante y no cuando la necesidad delictiva así lo amerite</a:t>
            </a:r>
            <a:r>
              <a:rPr lang="es-MX" sz="1966">
                <a:latin typeface="Arial"/>
                <a:ea typeface="Arial"/>
                <a:cs typeface="Arial"/>
                <a:sym typeface="Arial"/>
              </a:rPr>
              <a:t>. </a:t>
            </a:r>
            <a:endParaRPr sz="1966">
              <a:latin typeface="Arial"/>
              <a:ea typeface="Arial"/>
              <a:cs typeface="Arial"/>
              <a:sym typeface="Arial"/>
            </a:endParaRPr>
          </a:p>
          <a:p>
            <a:pPr indent="-272218" lvl="0" marL="274317" rtl="0" algn="ctr">
              <a:lnSpc>
                <a:spcPct val="140000"/>
              </a:lnSpc>
              <a:spcBef>
                <a:spcPts val="0"/>
              </a:spcBef>
              <a:spcAft>
                <a:spcPts val="0"/>
              </a:spcAft>
              <a:buSzPts val="1967"/>
              <a:buFont typeface="Arial"/>
              <a:buChar char="*"/>
            </a:pPr>
            <a:r>
              <a:rPr lang="es-MX" sz="1966">
                <a:latin typeface="Arial"/>
                <a:ea typeface="Arial"/>
                <a:cs typeface="Arial"/>
                <a:sym typeface="Arial"/>
              </a:rPr>
              <a:t>Aquí lo relevante es la cantidad de efectivos policiales, de detenidos, de condenas, la cantidad de droga secuestrada, los búnqueres derribados., etc. </a:t>
            </a:r>
            <a:endParaRPr sz="1966">
              <a:latin typeface="Arial"/>
              <a:ea typeface="Arial"/>
              <a:cs typeface="Arial"/>
              <a:sym typeface="Arial"/>
            </a:endParaRPr>
          </a:p>
          <a:p>
            <a:pPr indent="-270424" lvl="0" marL="274317" rtl="0" algn="just">
              <a:lnSpc>
                <a:spcPct val="140000"/>
              </a:lnSpc>
              <a:spcBef>
                <a:spcPts val="0"/>
              </a:spcBef>
              <a:spcAft>
                <a:spcPts val="0"/>
              </a:spcAft>
              <a:buSzPts val="1939"/>
              <a:buFont typeface="Arial"/>
              <a:buChar char="*"/>
            </a:pPr>
            <a:r>
              <a:rPr lang="es-MX" sz="1938">
                <a:latin typeface="Arial"/>
                <a:ea typeface="Arial"/>
                <a:cs typeface="Arial"/>
                <a:sym typeface="Arial"/>
              </a:rPr>
              <a:t>El territorio es un campo de disputa y no de convivencia democrática. </a:t>
            </a:r>
            <a:endParaRPr sz="1938">
              <a:latin typeface="Arial"/>
              <a:ea typeface="Arial"/>
              <a:cs typeface="Arial"/>
              <a:sym typeface="Arial"/>
            </a:endParaRPr>
          </a:p>
          <a:p>
            <a:pPr indent="-147317" lvl="0" marL="274317" rtl="0" algn="just">
              <a:lnSpc>
                <a:spcPct val="90000"/>
              </a:lnSpc>
              <a:spcBef>
                <a:spcPts val="400"/>
              </a:spcBef>
              <a:spcAft>
                <a:spcPts val="0"/>
              </a:spcAft>
              <a:buSzPts val="523"/>
              <a:buNone/>
            </a:pPr>
            <a:r>
              <a:t/>
            </a:r>
            <a:endParaRPr sz="1050"/>
          </a:p>
          <a:p>
            <a:pPr indent="0" lvl="0" marL="0" rtl="0" algn="just">
              <a:lnSpc>
                <a:spcPct val="90000"/>
              </a:lnSpc>
              <a:spcBef>
                <a:spcPts val="400"/>
              </a:spcBef>
              <a:spcAft>
                <a:spcPts val="0"/>
              </a:spcAft>
              <a:buSzPts val="523"/>
              <a:buNone/>
            </a:pPr>
            <a:r>
              <a:t/>
            </a:r>
            <a:endParaRPr sz="1240"/>
          </a:p>
        </p:txBody>
      </p:sp>
      <p:sp>
        <p:nvSpPr>
          <p:cNvPr id="225" name="Google Shape;225;g22454b8d785_1_0"/>
          <p:cNvSpPr txBox="1"/>
          <p:nvPr>
            <p:ph type="title"/>
          </p:nvPr>
        </p:nvSpPr>
        <p:spPr>
          <a:xfrm>
            <a:off x="812800" y="338328"/>
            <a:ext cx="14630400" cy="12528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s-MX"/>
              <a:t>CONTROLAR LA CALLE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
          <p:cNvSpPr txBox="1"/>
          <p:nvPr>
            <p:ph idx="1" type="body"/>
          </p:nvPr>
        </p:nvSpPr>
        <p:spPr>
          <a:xfrm>
            <a:off x="1156997" y="1484784"/>
            <a:ext cx="10067730" cy="5034889"/>
          </a:xfrm>
          <a:prstGeom prst="rect">
            <a:avLst/>
          </a:prstGeom>
          <a:noFill/>
          <a:ln>
            <a:noFill/>
          </a:ln>
        </p:spPr>
        <p:txBody>
          <a:bodyPr anchorCtr="0" anchor="t" bIns="45700" lIns="91425" spcFirstLastPara="1" rIns="91425" wrap="square" tIns="45700">
            <a:normAutofit lnSpcReduction="10000"/>
          </a:bodyPr>
          <a:lstStyle/>
          <a:p>
            <a:pPr indent="-274318" lvl="0" marL="274318" rtl="0" algn="ctr">
              <a:spcBef>
                <a:spcPts val="0"/>
              </a:spcBef>
              <a:spcAft>
                <a:spcPts val="0"/>
              </a:spcAft>
              <a:buSzPts val="2400"/>
              <a:buChar char="*"/>
            </a:pPr>
            <a:r>
              <a:rPr b="1" lang="es-MX"/>
              <a:t>Seguridad es un proceso constante de reducción de riesgos delictivos que solo puede lograse en el marco del estado de derecho y depende del cumplimiento de cuatro variables simultáneas</a:t>
            </a:r>
            <a:r>
              <a:rPr lang="es-MX"/>
              <a:t>.</a:t>
            </a:r>
            <a:endParaRPr/>
          </a:p>
          <a:p>
            <a:pPr indent="-274318" lvl="0" marL="274318" rtl="0" algn="l">
              <a:spcBef>
                <a:spcPts val="480"/>
              </a:spcBef>
              <a:spcAft>
                <a:spcPts val="0"/>
              </a:spcAft>
              <a:buSzPts val="2400"/>
              <a:buChar char="*"/>
            </a:pPr>
            <a:r>
              <a:rPr lang="es-MX"/>
              <a:t>A) Las condiciones políticas, sociales y económicas que haya desarrollado el Estado para asegurar de manera igualitaria el acceso y desarrollo material de los derechos fundamentales de la sociedad. </a:t>
            </a:r>
            <a:endParaRPr/>
          </a:p>
          <a:p>
            <a:pPr indent="-274318" lvl="0" marL="274318" rtl="0" algn="l">
              <a:spcBef>
                <a:spcPts val="480"/>
              </a:spcBef>
              <a:spcAft>
                <a:spcPts val="0"/>
              </a:spcAft>
              <a:buSzPts val="2400"/>
              <a:buChar char="*"/>
            </a:pPr>
            <a:r>
              <a:rPr lang="es-MX"/>
              <a:t>B) La capacidad que hayan desarrollado las agencias policiales para reducir el delito en el marco del estado de derecho, según la dimensión político-criminal que se desean intervenir.</a:t>
            </a:r>
            <a:endParaRPr/>
          </a:p>
          <a:p>
            <a:pPr indent="-274318" lvl="0" marL="274318" rtl="0" algn="l">
              <a:spcBef>
                <a:spcPts val="480"/>
              </a:spcBef>
              <a:spcAft>
                <a:spcPts val="0"/>
              </a:spcAft>
              <a:buSzPts val="2400"/>
              <a:buChar char="*"/>
            </a:pPr>
            <a:r>
              <a:rPr lang="es-MX"/>
              <a:t>C) La capacidad que haya desarrollado la administración de justicia para intervenir, investigar, esclarecer y juzgar hechos delictivos de forma estratégica. </a:t>
            </a:r>
            <a:endParaRPr/>
          </a:p>
          <a:p>
            <a:pPr indent="-274318" lvl="0" marL="274318" rtl="0" algn="l">
              <a:spcBef>
                <a:spcPts val="480"/>
              </a:spcBef>
              <a:spcAft>
                <a:spcPts val="0"/>
              </a:spcAft>
              <a:buSzPts val="2400"/>
              <a:buChar char="*"/>
            </a:pPr>
            <a:r>
              <a:rPr lang="es-MX"/>
              <a:t>D) La fiabilidad del sistema de estadísticas públicas para analizar y dar cuenta del estado de situación de las cuestiones relativas a la criminalidad.</a:t>
            </a:r>
            <a:endParaRPr/>
          </a:p>
        </p:txBody>
      </p:sp>
      <p:sp>
        <p:nvSpPr>
          <p:cNvPr id="138" name="Google Shape;138;p2"/>
          <p:cNvSpPr txBox="1"/>
          <p:nvPr>
            <p:ph type="title"/>
          </p:nvPr>
        </p:nvSpPr>
        <p:spPr>
          <a:xfrm>
            <a:off x="1981200" y="338329"/>
            <a:ext cx="8229600" cy="1074448"/>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FFFFFF"/>
              </a:buClr>
              <a:buSzPct val="100000"/>
              <a:buFont typeface="Candara"/>
              <a:buNone/>
            </a:pPr>
            <a:r>
              <a:rPr lang="es-MX"/>
              <a:t>HACIA UN CONCEPTO DEFINITIVO DE SEGURIDAD</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g22454b8d785_1_5"/>
          <p:cNvSpPr txBox="1"/>
          <p:nvPr>
            <p:ph idx="1" type="body"/>
          </p:nvPr>
        </p:nvSpPr>
        <p:spPr>
          <a:xfrm>
            <a:off x="505233" y="1509375"/>
            <a:ext cx="11210700" cy="4979400"/>
          </a:xfrm>
          <a:prstGeom prst="rect">
            <a:avLst/>
          </a:prstGeom>
        </p:spPr>
        <p:txBody>
          <a:bodyPr anchorCtr="0" anchor="t" bIns="45700" lIns="91425" spcFirstLastPara="1" rIns="91425" wrap="square" tIns="45700">
            <a:noAutofit/>
          </a:bodyPr>
          <a:lstStyle/>
          <a:p>
            <a:pPr indent="0" lvl="0" marL="0" rtl="0" algn="ctr">
              <a:spcBef>
                <a:spcPts val="400"/>
              </a:spcBef>
              <a:spcAft>
                <a:spcPts val="0"/>
              </a:spcAft>
              <a:buNone/>
            </a:pPr>
            <a:r>
              <a:rPr lang="es-MX" sz="2200">
                <a:latin typeface="Arial"/>
                <a:ea typeface="Arial"/>
                <a:cs typeface="Arial"/>
                <a:sym typeface="Arial"/>
              </a:rPr>
              <a:t>Controlar la calle no solamente es gestionar la delincuencia, es - fundamentalmente- ejercer control sobre ciertos comportamientos y sectores de la sociedad, repeliendo algunas de sus conductas pero dejando pasar otras, aunque no necesariamente las menos lesivas. Controlar la calle es tener el delito en una mano y las relaciones sociales en otra. Es tener el conocimiento de los territorios complejos, de las bandas criminales, de sus circuitos delictivos, de los involucrados, de sus estructuras, de sus redes cómplices, de los perejiles, de los perseguibles, de los encarcelables y de los intocables. Pero, también, de los molestos, los indisciplinados y de los “sospechosos”. Es dar aviso a los delincuentes que “la policía está” aunque no signifique que haya una redada. Controlar el territorio es que en la calle pase lo que la policía quiere que pase y no lo que la criminalidad y el lumpenaje, a los ojos de esta, decida</a:t>
            </a:r>
            <a:endParaRPr sz="3500">
              <a:latin typeface="Arial"/>
              <a:ea typeface="Arial"/>
              <a:cs typeface="Arial"/>
              <a:sym typeface="Arial"/>
            </a:endParaRPr>
          </a:p>
        </p:txBody>
      </p:sp>
      <p:sp>
        <p:nvSpPr>
          <p:cNvPr id="231" name="Google Shape;231;g22454b8d785_1_5"/>
          <p:cNvSpPr txBox="1"/>
          <p:nvPr>
            <p:ph type="title"/>
          </p:nvPr>
        </p:nvSpPr>
        <p:spPr>
          <a:xfrm>
            <a:off x="812800" y="338328"/>
            <a:ext cx="14630400" cy="12528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s-MX"/>
              <a:t>CONTROLAR LA CALLE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g22454b8d785_1_10"/>
          <p:cNvSpPr txBox="1"/>
          <p:nvPr>
            <p:ph idx="1" type="body"/>
          </p:nvPr>
        </p:nvSpPr>
        <p:spPr>
          <a:xfrm>
            <a:off x="609600" y="1650300"/>
            <a:ext cx="10972800" cy="4659000"/>
          </a:xfrm>
          <a:prstGeom prst="rect">
            <a:avLst/>
          </a:prstGeom>
          <a:noFill/>
          <a:ln>
            <a:noFill/>
          </a:ln>
        </p:spPr>
        <p:txBody>
          <a:bodyPr anchorCtr="0" anchor="t" bIns="45700" lIns="91425" spcFirstLastPara="1" rIns="91425" wrap="square" tIns="45700">
            <a:normAutofit/>
          </a:bodyPr>
          <a:lstStyle/>
          <a:p>
            <a:pPr indent="-274320" lvl="0" marL="274320" rtl="0" algn="ctr">
              <a:spcBef>
                <a:spcPts val="0"/>
              </a:spcBef>
              <a:spcAft>
                <a:spcPts val="0"/>
              </a:spcAft>
              <a:buSzPts val="2800"/>
              <a:buFont typeface="Arial"/>
              <a:buChar char="•"/>
            </a:pPr>
            <a:r>
              <a:rPr lang="es-MX" sz="2800"/>
              <a:t>A partir de lo expuesto, debemos construir un </a:t>
            </a:r>
            <a:r>
              <a:rPr b="1" lang="es-MX" sz="2800"/>
              <a:t>nuevo paradigma político criminal </a:t>
            </a:r>
            <a:r>
              <a:rPr lang="es-MX" sz="2800"/>
              <a:t>ligado al </a:t>
            </a:r>
            <a:r>
              <a:rPr b="1" lang="es-MX" sz="2800"/>
              <a:t>control de la criminalidad</a:t>
            </a:r>
            <a:r>
              <a:rPr lang="es-MX" sz="2800"/>
              <a:t> que debe tener como finalidad </a:t>
            </a:r>
            <a:r>
              <a:rPr b="1" lang="es-MX" sz="2800"/>
              <a:t>reducir las tasas delictivas atravesando al delito para que este no genere ganancias</a:t>
            </a:r>
            <a:r>
              <a:rPr lang="es-MX" sz="2800"/>
              <a:t>.</a:t>
            </a:r>
            <a:endParaRPr/>
          </a:p>
          <a:p>
            <a:pPr indent="-274320" lvl="0" marL="274320" rtl="0" algn="ctr">
              <a:spcBef>
                <a:spcPts val="560"/>
              </a:spcBef>
              <a:spcAft>
                <a:spcPts val="0"/>
              </a:spcAft>
              <a:buSzPts val="2800"/>
              <a:buFont typeface="Arial"/>
              <a:buChar char="•"/>
            </a:pPr>
            <a:r>
              <a:rPr lang="es-MX" sz="2800"/>
              <a:t>Este </a:t>
            </a:r>
            <a:r>
              <a:rPr b="1" lang="es-MX" sz="2800"/>
              <a:t>paradigma entiende al delito</a:t>
            </a:r>
            <a:r>
              <a:rPr lang="es-MX" sz="2800"/>
              <a:t>, en coincidencia con lo planteado al inicio del curso, como un desprendimiento de </a:t>
            </a:r>
            <a:r>
              <a:rPr b="1" lang="es-MX" sz="2800"/>
              <a:t>continuas crisis económicas que incorporan parte de los ejércitos industriales de reserva al circuito de intercambio de bienes y servicios, pero de manera ilegal. </a:t>
            </a:r>
            <a:endParaRPr/>
          </a:p>
          <a:p>
            <a:pPr indent="-121920" lvl="0" marL="274320" rtl="0" algn="l">
              <a:spcBef>
                <a:spcPts val="480"/>
              </a:spcBef>
              <a:spcAft>
                <a:spcPts val="0"/>
              </a:spcAft>
              <a:buSzPts val="2400"/>
              <a:buFont typeface="Arial"/>
              <a:buNone/>
            </a:pPr>
            <a:r>
              <a:t/>
            </a:r>
            <a:endParaRPr/>
          </a:p>
        </p:txBody>
      </p:sp>
      <p:sp>
        <p:nvSpPr>
          <p:cNvPr id="237" name="Google Shape;237;g22454b8d785_1_10"/>
          <p:cNvSpPr txBox="1"/>
          <p:nvPr>
            <p:ph type="title"/>
          </p:nvPr>
        </p:nvSpPr>
        <p:spPr>
          <a:xfrm>
            <a:off x="609600" y="460325"/>
            <a:ext cx="10972800" cy="1002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4400"/>
              <a:buFont typeface="Candara"/>
              <a:buNone/>
            </a:pPr>
            <a:r>
              <a:rPr b="1" lang="es-MX"/>
              <a:t>CONTROL DE RENTABILIDAD DELICTIVA.</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g22454b8d785_1_15"/>
          <p:cNvSpPr txBox="1"/>
          <p:nvPr>
            <p:ph idx="1" type="body"/>
          </p:nvPr>
        </p:nvSpPr>
        <p:spPr>
          <a:xfrm>
            <a:off x="755733" y="1869500"/>
            <a:ext cx="10710000" cy="4478100"/>
          </a:xfrm>
          <a:prstGeom prst="rect">
            <a:avLst/>
          </a:prstGeom>
        </p:spPr>
        <p:txBody>
          <a:bodyPr anchorCtr="0" anchor="t" bIns="45700" lIns="91425" spcFirstLastPara="1" rIns="91425" wrap="square" tIns="45700">
            <a:normAutofit/>
          </a:bodyPr>
          <a:lstStyle/>
          <a:p>
            <a:pPr indent="-306067" lvl="0" marL="274317" rtl="0" algn="ctr">
              <a:spcBef>
                <a:spcPts val="400"/>
              </a:spcBef>
              <a:spcAft>
                <a:spcPts val="0"/>
              </a:spcAft>
              <a:buSzPts val="2500"/>
              <a:buChar char="*"/>
            </a:pPr>
            <a:r>
              <a:rPr lang="es-MX" sz="2500"/>
              <a:t>E</a:t>
            </a:r>
            <a:r>
              <a:rPr b="1" lang="es-MX" sz="2500"/>
              <a:t>l control de la rentabilidad</a:t>
            </a:r>
            <a:r>
              <a:rPr lang="es-MX" sz="2500"/>
              <a:t> tiene como finalidad reducir las tasas delictivas atravesando la criminalidad para que esta no genere ganancias. </a:t>
            </a:r>
            <a:endParaRPr sz="2500"/>
          </a:p>
          <a:p>
            <a:pPr indent="-306067" lvl="0" marL="274317" rtl="0" algn="ctr">
              <a:spcBef>
                <a:spcPts val="400"/>
              </a:spcBef>
              <a:spcAft>
                <a:spcPts val="0"/>
              </a:spcAft>
              <a:buSzPts val="2500"/>
              <a:buChar char="*"/>
            </a:pPr>
            <a:r>
              <a:rPr lang="es-MX" sz="2500"/>
              <a:t>Este paradigma entiende </a:t>
            </a:r>
            <a:r>
              <a:rPr b="1" lang="es-MX" sz="2500"/>
              <a:t>al fenómeno criminal como un desprendimiento del capitalismo industrial, el cual incorporó al trabajo informal a personas desempleadas en un principio, mientras que hoy lo asume y acepta como parte de su entramado de circulación de bienes y mercancías</a:t>
            </a:r>
            <a:r>
              <a:rPr lang="es-MX" sz="2500"/>
              <a:t>. </a:t>
            </a:r>
            <a:endParaRPr sz="2500"/>
          </a:p>
          <a:p>
            <a:pPr indent="-306067" lvl="0" marL="274317" rtl="0" algn="ctr">
              <a:spcBef>
                <a:spcPts val="400"/>
              </a:spcBef>
              <a:spcAft>
                <a:spcPts val="0"/>
              </a:spcAft>
              <a:buSzPts val="2500"/>
              <a:buChar char="*"/>
            </a:pPr>
            <a:r>
              <a:rPr lang="es-MX" sz="2500"/>
              <a:t>De aquí que solo aquellos que delinquen a la vista de todos, sean los más vulnerables.</a:t>
            </a:r>
            <a:endParaRPr sz="2900"/>
          </a:p>
        </p:txBody>
      </p:sp>
      <p:sp>
        <p:nvSpPr>
          <p:cNvPr id="243" name="Google Shape;243;g22454b8d785_1_15"/>
          <p:cNvSpPr txBox="1"/>
          <p:nvPr>
            <p:ph type="title"/>
          </p:nvPr>
        </p:nvSpPr>
        <p:spPr>
          <a:xfrm>
            <a:off x="812800" y="338328"/>
            <a:ext cx="14630400" cy="12528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s-MX"/>
              <a:t>CONTROLAR LA RENTABILIDAD DELICTIVA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3"/>
          <p:cNvSpPr txBox="1"/>
          <p:nvPr>
            <p:ph idx="1" type="body"/>
          </p:nvPr>
        </p:nvSpPr>
        <p:spPr>
          <a:xfrm>
            <a:off x="746448" y="821094"/>
            <a:ext cx="10963469" cy="5473122"/>
          </a:xfrm>
          <a:prstGeom prst="rect">
            <a:avLst/>
          </a:prstGeom>
          <a:noFill/>
          <a:ln>
            <a:noFill/>
          </a:ln>
        </p:spPr>
        <p:txBody>
          <a:bodyPr anchorCtr="0" anchor="t" bIns="45700" lIns="91425" spcFirstLastPara="1" rIns="91425" wrap="square" tIns="45700">
            <a:normAutofit/>
          </a:bodyPr>
          <a:lstStyle/>
          <a:p>
            <a:pPr indent="-274318" lvl="0" marL="274318" rtl="0" algn="l">
              <a:spcBef>
                <a:spcPts val="0"/>
              </a:spcBef>
              <a:spcAft>
                <a:spcPts val="0"/>
              </a:spcAft>
              <a:buSzPts val="2400"/>
              <a:buChar char="*"/>
            </a:pPr>
            <a:r>
              <a:rPr b="1" lang="es-MX"/>
              <a:t>1) Las condiciones políticas, sociales y económicas que haya desarrollado el Estado para asegurar de manera igualitaria el acceso y desarrollo material de los derechos fundamentales de la sociedad</a:t>
            </a:r>
            <a:r>
              <a:rPr lang="es-MX"/>
              <a:t>. Por qué?</a:t>
            </a:r>
            <a:endParaRPr/>
          </a:p>
          <a:p>
            <a:pPr indent="0" lvl="0" marL="0" rtl="0" algn="l">
              <a:spcBef>
                <a:spcPts val="480"/>
              </a:spcBef>
              <a:spcAft>
                <a:spcPts val="0"/>
              </a:spcAft>
              <a:buSzPts val="2400"/>
              <a:buNone/>
            </a:pPr>
            <a:r>
              <a:t/>
            </a:r>
            <a:endParaRPr/>
          </a:p>
          <a:p>
            <a:pPr indent="-274318" lvl="0" marL="274318" rtl="0" algn="l">
              <a:spcBef>
                <a:spcPts val="480"/>
              </a:spcBef>
              <a:spcAft>
                <a:spcPts val="0"/>
              </a:spcAft>
              <a:buSzPts val="2400"/>
              <a:buChar char="*"/>
            </a:pPr>
            <a:r>
              <a:rPr lang="es-MX"/>
              <a:t>a) Porque si el Estado garantiza el acceso y el desarrollo óptimo de los derechos civiles, sociales, políticos y económicos de toda la sociedad, indefectiblemente este proceso </a:t>
            </a:r>
            <a:r>
              <a:rPr b="1" lang="es-MX"/>
              <a:t>traería aparejado la construcción de una sociedad más justa e inclusiva, pero, principalmente, menos violenta</a:t>
            </a:r>
            <a:r>
              <a:rPr lang="es-MX"/>
              <a:t>.</a:t>
            </a:r>
            <a:endParaRPr/>
          </a:p>
          <a:p>
            <a:pPr indent="0" lvl="0" marL="0" rtl="0" algn="l">
              <a:spcBef>
                <a:spcPts val="480"/>
              </a:spcBef>
              <a:spcAft>
                <a:spcPts val="0"/>
              </a:spcAft>
              <a:buSzPts val="2400"/>
              <a:buNone/>
            </a:pPr>
            <a:r>
              <a:t/>
            </a:r>
            <a:endParaRPr/>
          </a:p>
          <a:p>
            <a:pPr indent="-274318" lvl="0" marL="274318" rtl="0" algn="l">
              <a:spcBef>
                <a:spcPts val="480"/>
              </a:spcBef>
              <a:spcAft>
                <a:spcPts val="0"/>
              </a:spcAft>
              <a:buSzPts val="2400"/>
              <a:buChar char="*"/>
            </a:pPr>
            <a:r>
              <a:rPr lang="es-MX"/>
              <a:t>b) Porque un Estado que crea las condiciones óptimas para el desarrollo efectivo de los derechos de la sociedad, es un Estado que no solo va a reducir la violencia, sino que va a </a:t>
            </a:r>
            <a:r>
              <a:rPr b="1" lang="es-MX"/>
              <a:t>adquirir mayor legitimidad para la utilización de su aparato represivo en los márgenes que establece la ley</a:t>
            </a:r>
            <a:r>
              <a:rPr lang="es-MX"/>
              <a: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4"/>
          <p:cNvSpPr txBox="1"/>
          <p:nvPr>
            <p:ph idx="1" type="body"/>
          </p:nvPr>
        </p:nvSpPr>
        <p:spPr>
          <a:xfrm>
            <a:off x="989045" y="736169"/>
            <a:ext cx="10207689" cy="5861184"/>
          </a:xfrm>
          <a:prstGeom prst="rect">
            <a:avLst/>
          </a:prstGeom>
          <a:noFill/>
          <a:ln>
            <a:noFill/>
          </a:ln>
        </p:spPr>
        <p:txBody>
          <a:bodyPr anchorCtr="0" anchor="t" bIns="45700" lIns="91425" spcFirstLastPara="1" rIns="91425" wrap="square" tIns="45700">
            <a:normAutofit/>
          </a:bodyPr>
          <a:lstStyle/>
          <a:p>
            <a:pPr indent="-274318" lvl="0" marL="274318" rtl="0" algn="l">
              <a:spcBef>
                <a:spcPts val="0"/>
              </a:spcBef>
              <a:spcAft>
                <a:spcPts val="0"/>
              </a:spcAft>
              <a:buSzPts val="2400"/>
              <a:buChar char="*"/>
            </a:pPr>
            <a:r>
              <a:rPr b="1" lang="es-MX"/>
              <a:t>Respecto de asegurar de manera igualitaria el acceso y desarrollo material de los derechos fundamentales de la sociedad:</a:t>
            </a:r>
            <a:endParaRPr/>
          </a:p>
          <a:p>
            <a:pPr indent="-274318" lvl="0" marL="274318" rtl="0" algn="l">
              <a:spcBef>
                <a:spcPts val="480"/>
              </a:spcBef>
              <a:spcAft>
                <a:spcPts val="0"/>
              </a:spcAft>
              <a:buSzPts val="2400"/>
              <a:buChar char="*"/>
            </a:pPr>
            <a:r>
              <a:rPr lang="es-MX"/>
              <a:t>Entre los cincuenta países que presentan un índice de GINI más acotado (es decir, aquellos países más igualitarios), casi todos registran tasas de 1, 2 o 3 homicidios cada cien mil habitantes, mientras que entre los veinte países más desiguales, hay varios países con tasas superiores a los 20 homicidios.</a:t>
            </a:r>
            <a:endParaRPr/>
          </a:p>
          <a:p>
            <a:pPr indent="-274318" lvl="0" marL="274318" rtl="0" algn="l">
              <a:spcBef>
                <a:spcPts val="480"/>
              </a:spcBef>
              <a:spcAft>
                <a:spcPts val="0"/>
              </a:spcAft>
              <a:buSzPts val="2400"/>
              <a:buChar char="*"/>
            </a:pPr>
            <a:r>
              <a:rPr b="1" lang="es-MX"/>
              <a:t>América Latina desigual</a:t>
            </a:r>
            <a:r>
              <a:rPr lang="es-MX"/>
              <a:t>. </a:t>
            </a:r>
            <a:endParaRPr/>
          </a:p>
          <a:p>
            <a:pPr indent="-274318" lvl="0" marL="274318" rtl="0" algn="l">
              <a:spcBef>
                <a:spcPts val="480"/>
              </a:spcBef>
              <a:spcAft>
                <a:spcPts val="0"/>
              </a:spcAft>
              <a:buSzPts val="2400"/>
              <a:buChar char="*"/>
            </a:pPr>
            <a:r>
              <a:rPr b="1" lang="es-MX"/>
              <a:t>La tasa de homicidios dolosos en promedio en Sudamérica es de 24,2 cada cien mil habitantes, en Centroamérica de 26 y en el Caribe 15 c/100 mil</a:t>
            </a:r>
            <a:r>
              <a:rPr lang="es-MX"/>
              <a:t>.</a:t>
            </a:r>
            <a:endParaRPr/>
          </a:p>
          <a:p>
            <a:pPr indent="-274318" lvl="0" marL="274318" rtl="0" algn="l">
              <a:spcBef>
                <a:spcPts val="480"/>
              </a:spcBef>
              <a:spcAft>
                <a:spcPts val="0"/>
              </a:spcAft>
              <a:buSzPts val="2400"/>
              <a:buChar char="*"/>
            </a:pPr>
            <a:r>
              <a:rPr lang="es-MX"/>
              <a:t> Esta desigualdad impulsa la </a:t>
            </a:r>
            <a:r>
              <a:rPr b="1" lang="es-MX"/>
              <a:t>creación de mercados ilegales</a:t>
            </a:r>
            <a:r>
              <a:rPr lang="es-MX"/>
              <a:t>, dando lugar al </a:t>
            </a:r>
            <a:r>
              <a:rPr b="1" lang="es-MX"/>
              <a:t>desarrollo de la delincuencia organizada y semi organizada</a:t>
            </a:r>
            <a:r>
              <a:rPr lang="es-MX"/>
              <a:t>, como también a la penetración de estas estructuras en los organismos de control del Estado, principalmente las fuerzas de seguridad y en la justicia.</a:t>
            </a:r>
            <a:endParaRPr/>
          </a:p>
          <a:p>
            <a:pPr indent="-121917" lvl="0" marL="274318" rtl="0" algn="l">
              <a:spcBef>
                <a:spcPts val="480"/>
              </a:spcBef>
              <a:spcAft>
                <a:spcPts val="0"/>
              </a:spcAft>
              <a:buSzPts val="24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5"/>
          <p:cNvSpPr txBox="1"/>
          <p:nvPr>
            <p:ph idx="1" type="body"/>
          </p:nvPr>
        </p:nvSpPr>
        <p:spPr>
          <a:xfrm>
            <a:off x="951722" y="1061634"/>
            <a:ext cx="10039739" cy="5463711"/>
          </a:xfrm>
          <a:prstGeom prst="rect">
            <a:avLst/>
          </a:prstGeom>
          <a:noFill/>
          <a:ln>
            <a:noFill/>
          </a:ln>
        </p:spPr>
        <p:txBody>
          <a:bodyPr anchorCtr="0" anchor="t" bIns="45700" lIns="91425" spcFirstLastPara="1" rIns="91425" wrap="square" tIns="45700">
            <a:normAutofit/>
          </a:bodyPr>
          <a:lstStyle/>
          <a:p>
            <a:pPr indent="-274318" lvl="0" marL="274318" rtl="0" algn="l">
              <a:spcBef>
                <a:spcPts val="0"/>
              </a:spcBef>
              <a:spcAft>
                <a:spcPts val="0"/>
              </a:spcAft>
              <a:buSzPts val="2400"/>
              <a:buChar char="*"/>
            </a:pPr>
            <a:r>
              <a:rPr lang="es-MX"/>
              <a:t>Cuando hablamos de acceso y desarrollo de los derechos básicos de la ciudadanía </a:t>
            </a:r>
            <a:r>
              <a:rPr b="1" lang="es-MX"/>
              <a:t>no hacemos referencia a un proceso de universalización del consumo de bienes y mercancías, ni a que todos seamos iguales y ganemos lo mismo, sino al impulso para la consagración efectiva de los derechos fundamentales de toda la sociedad, en tanto movilidad social ascendente </a:t>
            </a:r>
            <a:r>
              <a:rPr lang="es-MX"/>
              <a:t>(acceso a la vivienda digna, a la salud integral, a la educación en todos sus niveles, a la niñez y a la vejez, al desarrollo tecnológico, etc.).</a:t>
            </a:r>
            <a:endParaRPr/>
          </a:p>
          <a:p>
            <a:pPr indent="0" lvl="0" marL="0" rtl="0" algn="l">
              <a:spcBef>
                <a:spcPts val="480"/>
              </a:spcBef>
              <a:spcAft>
                <a:spcPts val="0"/>
              </a:spcAft>
              <a:buSzPts val="2400"/>
              <a:buNone/>
            </a:pPr>
            <a:r>
              <a:t/>
            </a:r>
            <a:endParaRPr/>
          </a:p>
          <a:p>
            <a:pPr indent="-274318" lvl="0" marL="274318" rtl="0" algn="l">
              <a:spcBef>
                <a:spcPts val="480"/>
              </a:spcBef>
              <a:spcAft>
                <a:spcPts val="0"/>
              </a:spcAft>
              <a:buSzPts val="2400"/>
              <a:buChar char="*"/>
            </a:pPr>
            <a:r>
              <a:rPr b="1" lang="es-MX"/>
              <a:t>Diego Gorgal</a:t>
            </a:r>
            <a:r>
              <a:rPr lang="es-MX"/>
              <a:t>: “…cuanto mayor es la dispersión en la distribución del ingreso, mayor es el nivel agregado de delitos. Por el contrario, sociedades con baja dispersión del ingreso presentan baja tasa de criminalidad”.</a:t>
            </a:r>
            <a:endParaRPr/>
          </a:p>
          <a:p>
            <a:pPr indent="-121917" lvl="0" marL="274318" rtl="0" algn="l">
              <a:spcBef>
                <a:spcPts val="480"/>
              </a:spcBef>
              <a:spcAft>
                <a:spcPts val="0"/>
              </a:spcAft>
              <a:buSzPts val="24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6"/>
          <p:cNvSpPr txBox="1"/>
          <p:nvPr>
            <p:ph idx="1" type="body"/>
          </p:nvPr>
        </p:nvSpPr>
        <p:spPr>
          <a:xfrm>
            <a:off x="1278294" y="476671"/>
            <a:ext cx="9741159" cy="5976665"/>
          </a:xfrm>
          <a:prstGeom prst="rect">
            <a:avLst/>
          </a:prstGeom>
          <a:noFill/>
          <a:ln>
            <a:noFill/>
          </a:ln>
        </p:spPr>
        <p:txBody>
          <a:bodyPr anchorCtr="0" anchor="t" bIns="45700" lIns="91425" spcFirstLastPara="1" rIns="91425" wrap="square" tIns="45700">
            <a:normAutofit fontScale="92500" lnSpcReduction="10000"/>
          </a:bodyPr>
          <a:lstStyle/>
          <a:p>
            <a:pPr indent="-133347" lvl="0" marL="274318" rtl="0" algn="l">
              <a:spcBef>
                <a:spcPts val="0"/>
              </a:spcBef>
              <a:spcAft>
                <a:spcPts val="0"/>
              </a:spcAft>
              <a:buSzPct val="100000"/>
              <a:buNone/>
            </a:pPr>
            <a:r>
              <a:t/>
            </a:r>
            <a:endParaRPr/>
          </a:p>
          <a:p>
            <a:pPr indent="-274318" lvl="0" marL="274318" rtl="0" algn="l">
              <a:spcBef>
                <a:spcPts val="444"/>
              </a:spcBef>
              <a:spcAft>
                <a:spcPts val="0"/>
              </a:spcAft>
              <a:buSzPct val="100000"/>
              <a:buChar char="*"/>
            </a:pPr>
            <a:r>
              <a:rPr lang="es-MX"/>
              <a:t>B) </a:t>
            </a:r>
            <a:r>
              <a:rPr b="1" lang="es-MX"/>
              <a:t>La mayor legitimidad para la utilización de su aparato represivo en los márgenes que establece la ley</a:t>
            </a:r>
            <a:r>
              <a:rPr lang="es-MX"/>
              <a:t>:</a:t>
            </a:r>
            <a:endParaRPr/>
          </a:p>
          <a:p>
            <a:pPr indent="-274318" lvl="0" marL="274318" rtl="0" algn="l">
              <a:spcBef>
                <a:spcPts val="444"/>
              </a:spcBef>
              <a:spcAft>
                <a:spcPts val="0"/>
              </a:spcAft>
              <a:buSzPct val="100000"/>
              <a:buChar char="*"/>
            </a:pPr>
            <a:r>
              <a:rPr lang="es-MX"/>
              <a:t>Si hay serias dudas en cuanto a la legitimación histórica del uso de la fuerza para la resolución de conflictos sociales, </a:t>
            </a:r>
            <a:r>
              <a:rPr b="1" lang="es-MX"/>
              <a:t>más dudas habría si su utilización se desarrolla dentro de procesos políticos y económicos injustos en tanto el enclave delictivo argentino está ligado a la desigualdad</a:t>
            </a:r>
            <a:r>
              <a:rPr lang="es-MX"/>
              <a:t>.</a:t>
            </a:r>
            <a:endParaRPr/>
          </a:p>
          <a:p>
            <a:pPr indent="-274318" lvl="0" marL="274318" rtl="0" algn="l">
              <a:spcBef>
                <a:spcPts val="444"/>
              </a:spcBef>
              <a:spcAft>
                <a:spcPts val="0"/>
              </a:spcAft>
              <a:buSzPct val="100000"/>
              <a:buChar char="*"/>
            </a:pPr>
            <a:r>
              <a:rPr lang="es-MX"/>
              <a:t>Sobreutilización de las FFSS y del PJ.</a:t>
            </a:r>
            <a:endParaRPr/>
          </a:p>
          <a:p>
            <a:pPr indent="-274318" lvl="0" marL="274318" rtl="0" algn="l">
              <a:spcBef>
                <a:spcPts val="444"/>
              </a:spcBef>
              <a:spcAft>
                <a:spcPts val="0"/>
              </a:spcAft>
              <a:buSzPct val="100000"/>
              <a:buChar char="*"/>
            </a:pPr>
            <a:r>
              <a:rPr lang="es-MX"/>
              <a:t>Por ello, un </a:t>
            </a:r>
            <a:r>
              <a:rPr b="1" lang="es-MX"/>
              <a:t>Estado</a:t>
            </a:r>
            <a:r>
              <a:rPr lang="es-MX"/>
              <a:t> que promueve el desarrollo de los derechos fundamentales de la sociedad solo </a:t>
            </a:r>
            <a:r>
              <a:rPr b="1" lang="es-MX"/>
              <a:t>le restará responder represivamente en la medida de lo estrictamente requerido, no por capricho, sino porque su intervención indubitablemente será necesaria.</a:t>
            </a:r>
            <a:endParaRPr b="1"/>
          </a:p>
          <a:p>
            <a:pPr indent="-274318" lvl="0" marL="274318" rtl="0" algn="l">
              <a:spcBef>
                <a:spcPts val="444"/>
              </a:spcBef>
              <a:spcAft>
                <a:spcPts val="0"/>
              </a:spcAft>
              <a:buSzPct val="100000"/>
              <a:buChar char="*"/>
            </a:pPr>
            <a:r>
              <a:rPr lang="es-MX"/>
              <a:t>Por ello, si lo que se pretende es una disminución efectiva y constante de los riesgos delictivos a los que se expone la sociedad, </a:t>
            </a:r>
            <a:r>
              <a:rPr b="1" lang="es-MX"/>
              <a:t>esa disminución será legitima si el uso de la fuerza resulta racional y proporcional en la medida de lo legal y estrictamente necesario</a:t>
            </a:r>
            <a:r>
              <a:rPr lang="es-MX"/>
              <a:t>, además de estar focalizado exclusivamente en el conflicto.</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7"/>
          <p:cNvSpPr txBox="1"/>
          <p:nvPr>
            <p:ph idx="1" type="body"/>
          </p:nvPr>
        </p:nvSpPr>
        <p:spPr>
          <a:xfrm>
            <a:off x="1147665" y="548681"/>
            <a:ext cx="10142376" cy="6061346"/>
          </a:xfrm>
          <a:prstGeom prst="rect">
            <a:avLst/>
          </a:prstGeom>
          <a:noFill/>
          <a:ln>
            <a:noFill/>
          </a:ln>
        </p:spPr>
        <p:txBody>
          <a:bodyPr anchorCtr="0" anchor="t" bIns="45700" lIns="91425" spcFirstLastPara="1" rIns="91425" wrap="square" tIns="45700">
            <a:normAutofit lnSpcReduction="10000"/>
          </a:bodyPr>
          <a:lstStyle/>
          <a:p>
            <a:pPr indent="-274318" lvl="0" marL="274318" rtl="0" algn="ctr">
              <a:spcBef>
                <a:spcPts val="0"/>
              </a:spcBef>
              <a:spcAft>
                <a:spcPts val="0"/>
              </a:spcAft>
              <a:buSzPts val="2400"/>
              <a:buChar char="*"/>
            </a:pPr>
            <a:r>
              <a:rPr b="1" lang="es-MX"/>
              <a:t>2) La capacidad que hayan desarrollado las agencias policiales que convergen en la cuestión criminal para reducir el delito en el marco del estado de derecho según la dimensión político-criminal que se desea intervenir:</a:t>
            </a:r>
            <a:endParaRPr/>
          </a:p>
          <a:p>
            <a:pPr indent="-274318" lvl="0" marL="274318" rtl="0" algn="l">
              <a:spcBef>
                <a:spcPts val="480"/>
              </a:spcBef>
              <a:spcAft>
                <a:spcPts val="0"/>
              </a:spcAft>
              <a:buSzPts val="2400"/>
              <a:buChar char="*"/>
            </a:pPr>
            <a:r>
              <a:rPr lang="es-MX"/>
              <a:t>Hay una necesidad manifiesta de reconocer y gestionar la prevención, conjuración y represión de la criminalidad </a:t>
            </a:r>
            <a:r>
              <a:rPr b="1" lang="es-MX"/>
              <a:t>racionalizando los recursos </a:t>
            </a:r>
            <a:r>
              <a:rPr lang="es-MX"/>
              <a:t>humanos, técnicos y logísticos de manera </a:t>
            </a:r>
            <a:r>
              <a:rPr b="1" lang="es-MX"/>
              <a:t>estratégica</a:t>
            </a:r>
            <a:r>
              <a:rPr lang="es-MX"/>
              <a:t> y según aquellas regularidades delictivas que el Estado priorice.</a:t>
            </a:r>
            <a:endParaRPr/>
          </a:p>
          <a:p>
            <a:pPr indent="-274318" lvl="0" marL="274318" rtl="0" algn="l">
              <a:spcBef>
                <a:spcPts val="480"/>
              </a:spcBef>
              <a:spcAft>
                <a:spcPts val="0"/>
              </a:spcAft>
              <a:buSzPts val="2400"/>
              <a:buChar char="*"/>
            </a:pPr>
            <a:r>
              <a:rPr lang="es-MX"/>
              <a:t>Necesidad de desarrollar </a:t>
            </a:r>
            <a:r>
              <a:rPr b="1" lang="es-MX"/>
              <a:t>criterios de oportunidad </a:t>
            </a:r>
            <a:r>
              <a:rPr lang="es-MX"/>
              <a:t>en la persecución de la criminalidad no solo desde la esfera judicial sino también desde las mismas agencias ejecutivas (ministerios de seguridad, nacionales y provinciales). Ello, para que la </a:t>
            </a:r>
            <a:r>
              <a:rPr b="1" lang="es-MX"/>
              <a:t>persecución y represión de la delincuencia no esté sujeta a criterios discrecionales de las fuerzas de seguridad</a:t>
            </a:r>
            <a:r>
              <a:rPr lang="es-MX"/>
              <a:t>, sino a </a:t>
            </a:r>
            <a:r>
              <a:rPr b="1" lang="es-MX"/>
              <a:t>criterios de lesividad establecidos en concordancia a las prioridades que en materia de seguridad determine el Estado y la ciudadanía en razón de su participación democrática</a:t>
            </a:r>
            <a:r>
              <a:rPr lang="es-MX"/>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8"/>
          <p:cNvSpPr txBox="1"/>
          <p:nvPr>
            <p:ph idx="1" type="body"/>
          </p:nvPr>
        </p:nvSpPr>
        <p:spPr>
          <a:xfrm>
            <a:off x="1091682" y="755779"/>
            <a:ext cx="9853126" cy="5841573"/>
          </a:xfrm>
          <a:prstGeom prst="rect">
            <a:avLst/>
          </a:prstGeom>
          <a:noFill/>
          <a:ln>
            <a:noFill/>
          </a:ln>
        </p:spPr>
        <p:txBody>
          <a:bodyPr anchorCtr="0" anchor="t" bIns="45700" lIns="91425" spcFirstLastPara="1" rIns="91425" wrap="square" tIns="45700">
            <a:normAutofit/>
          </a:bodyPr>
          <a:lstStyle/>
          <a:p>
            <a:pPr indent="-274318" lvl="0" marL="274318" rtl="0" algn="l">
              <a:spcBef>
                <a:spcPts val="0"/>
              </a:spcBef>
              <a:spcAft>
                <a:spcPts val="0"/>
              </a:spcAft>
              <a:buSzPts val="2400"/>
              <a:buChar char="*"/>
            </a:pPr>
            <a:r>
              <a:rPr lang="es-MX"/>
              <a:t>Por criterios de </a:t>
            </a:r>
            <a:r>
              <a:rPr b="1" lang="es-MX"/>
              <a:t>lesividad</a:t>
            </a:r>
            <a:r>
              <a:rPr lang="es-MX"/>
              <a:t>, debemos entender a los conflictos que por su </a:t>
            </a:r>
            <a:r>
              <a:rPr b="1" lang="es-MX"/>
              <a:t>regularidad y dañosidad </a:t>
            </a:r>
            <a:r>
              <a:rPr lang="es-MX"/>
              <a:t>más afectan la protección y desarrollo de los derechos y garantías de la ciudadanía. </a:t>
            </a:r>
            <a:endParaRPr/>
          </a:p>
          <a:p>
            <a:pPr indent="-274318" lvl="0" marL="274318" rtl="0" algn="l">
              <a:spcBef>
                <a:spcPts val="480"/>
              </a:spcBef>
              <a:spcAft>
                <a:spcPts val="0"/>
              </a:spcAft>
              <a:buSzPts val="2400"/>
              <a:buChar char="*"/>
            </a:pPr>
            <a:r>
              <a:rPr lang="es-MX"/>
              <a:t>Más allá de lo anterior, debemos reconocer al menos tres dimensiones que agrupan de manera organizada y sistemática el espectro punitivo del Estado. Así podemos destacar a la dimensión </a:t>
            </a:r>
            <a:r>
              <a:rPr b="1" lang="es-MX"/>
              <a:t>federal, la ordinaria y la urbana</a:t>
            </a:r>
            <a:r>
              <a:rPr lang="es-MX"/>
              <a:t>.</a:t>
            </a:r>
            <a:endParaRPr/>
          </a:p>
          <a:p>
            <a:pPr indent="-274318" lvl="0" marL="274318" rtl="0" algn="l">
              <a:spcBef>
                <a:spcPts val="480"/>
              </a:spcBef>
              <a:spcAft>
                <a:spcPts val="0"/>
              </a:spcAft>
              <a:buSzPts val="2400"/>
              <a:buChar char="*"/>
            </a:pPr>
            <a:r>
              <a:rPr b="1" lang="es-MX"/>
              <a:t>Las policías </a:t>
            </a:r>
            <a:r>
              <a:rPr lang="es-MX"/>
              <a:t>deben desarrollar </a:t>
            </a:r>
            <a:r>
              <a:rPr b="1" lang="es-MX"/>
              <a:t>criterios de proactividad y efectividad</a:t>
            </a:r>
            <a:r>
              <a:rPr lang="es-MX"/>
              <a:t> </a:t>
            </a:r>
            <a:r>
              <a:rPr b="1" lang="es-MX"/>
              <a:t>en la reducción del delito y la violencia </a:t>
            </a:r>
            <a:r>
              <a:rPr lang="es-MX"/>
              <a:t>para que su actuación se analice bajo elementos concretos de evaluación constitucional. </a:t>
            </a:r>
            <a:endParaRPr/>
          </a:p>
          <a:p>
            <a:pPr indent="-274318" lvl="0" marL="274318" rtl="0" algn="l">
              <a:spcBef>
                <a:spcPts val="480"/>
              </a:spcBef>
              <a:spcAft>
                <a:spcPts val="0"/>
              </a:spcAft>
              <a:buSzPts val="2400"/>
              <a:buChar char="*"/>
            </a:pPr>
            <a:r>
              <a:rPr b="1" lang="es-MX"/>
              <a:t>Una fuerza policial que actúa no solo estratégicamente sino de forma eficiente, acorta la distancia entre la posibilidad delictiva y su concreción, como también entre el delito y su impunidad.</a:t>
            </a:r>
            <a:endParaRPr b="1"/>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9"/>
          <p:cNvSpPr txBox="1"/>
          <p:nvPr>
            <p:ph idx="1" type="body"/>
          </p:nvPr>
        </p:nvSpPr>
        <p:spPr>
          <a:xfrm>
            <a:off x="1185621" y="548680"/>
            <a:ext cx="9523708" cy="6120681"/>
          </a:xfrm>
          <a:prstGeom prst="rect">
            <a:avLst/>
          </a:prstGeom>
          <a:noFill/>
          <a:ln>
            <a:noFill/>
          </a:ln>
        </p:spPr>
        <p:txBody>
          <a:bodyPr anchorCtr="0" anchor="t" bIns="45700" lIns="91425" spcFirstLastPara="1" rIns="91425" wrap="square" tIns="45700">
            <a:normAutofit lnSpcReduction="10000"/>
          </a:bodyPr>
          <a:lstStyle/>
          <a:p>
            <a:pPr indent="-274318" lvl="0" marL="274318" rtl="0" algn="l">
              <a:spcBef>
                <a:spcPts val="0"/>
              </a:spcBef>
              <a:spcAft>
                <a:spcPts val="0"/>
              </a:spcAft>
              <a:buSzPts val="2400"/>
              <a:buChar char="*"/>
            </a:pPr>
            <a:r>
              <a:rPr b="1" lang="es-MX"/>
              <a:t>3) La capacidad que ha desarrollado la administración de justicia para intervenir, investigar, esclarecer y juzgar hechos delictivos de forma estratégica.</a:t>
            </a:r>
            <a:endParaRPr/>
          </a:p>
          <a:p>
            <a:pPr indent="-274318" lvl="0" marL="274318" rtl="0" algn="l">
              <a:spcBef>
                <a:spcPts val="480"/>
              </a:spcBef>
              <a:spcAft>
                <a:spcPts val="0"/>
              </a:spcAft>
              <a:buSzPts val="2400"/>
              <a:buChar char="*"/>
            </a:pPr>
            <a:r>
              <a:rPr lang="es-MX"/>
              <a:t>Hacemos en referencia a dos tipos de obligaciones: </a:t>
            </a:r>
            <a:r>
              <a:rPr b="1" lang="es-MX"/>
              <a:t>a) la necesidad de hacerlo de manera estratégica y, b) la obligación de que dicha intervención otorgue respuestas efectivas a la ciudadanía</a:t>
            </a:r>
            <a:r>
              <a:rPr lang="es-MX"/>
              <a:t>.</a:t>
            </a:r>
            <a:endParaRPr/>
          </a:p>
          <a:p>
            <a:pPr indent="-274318" lvl="0" marL="274318" rtl="0" algn="l">
              <a:spcBef>
                <a:spcPts val="480"/>
              </a:spcBef>
              <a:spcAft>
                <a:spcPts val="0"/>
              </a:spcAft>
              <a:buSzPts val="2400"/>
              <a:buChar char="*"/>
            </a:pPr>
            <a:r>
              <a:rPr lang="es-MX"/>
              <a:t>A) Una </a:t>
            </a:r>
            <a:r>
              <a:rPr b="1" lang="es-MX"/>
              <a:t>intervención judicial será estratégica siempre que haya una relación armónica entre los medios con los que el sistema cuenta y los fines que puede cumplir</a:t>
            </a:r>
            <a:r>
              <a:rPr lang="es-MX"/>
              <a:t>. </a:t>
            </a:r>
            <a:endParaRPr/>
          </a:p>
          <a:p>
            <a:pPr indent="-274318" lvl="0" marL="274318" rtl="0" algn="l">
              <a:spcBef>
                <a:spcPts val="480"/>
              </a:spcBef>
              <a:spcAft>
                <a:spcPts val="0"/>
              </a:spcAft>
              <a:buSzPts val="2400"/>
              <a:buChar char="*"/>
            </a:pPr>
            <a:r>
              <a:rPr lang="es-MX"/>
              <a:t>Esto supone </a:t>
            </a:r>
            <a:r>
              <a:rPr b="1" lang="es-MX"/>
              <a:t>dejar de lado la expectativa grandilocuente </a:t>
            </a:r>
            <a:r>
              <a:rPr lang="es-MX"/>
              <a:t>que reina sobre </a:t>
            </a:r>
            <a:r>
              <a:rPr b="1" lang="es-MX"/>
              <a:t>el sistema de justicia respecto a resolver todos los conflictos</a:t>
            </a:r>
            <a:r>
              <a:rPr lang="es-MX"/>
              <a:t>, para empezar </a:t>
            </a:r>
            <a:r>
              <a:rPr b="1" lang="es-MX"/>
              <a:t>a desarrollar una mirada realista respecto a su capacidad real para absorber y administrar de manera eficiente los conflictos sociales que demandan su actuación</a:t>
            </a:r>
            <a:r>
              <a:rPr lang="es-MX"/>
              <a:t>, lo que </a:t>
            </a:r>
            <a:r>
              <a:rPr b="1" lang="es-MX"/>
              <a:t>supone el hecho de poner en crisis la creencia por la cual se sostiene que todo delito debe ser captado por las agencias jurisdiccionales y, por ende, investigado y condenado</a:t>
            </a:r>
            <a:r>
              <a:rPr lang="es-MX"/>
              <a:t>. </a:t>
            </a:r>
            <a:endParaRPr/>
          </a:p>
          <a:p>
            <a:pPr indent="-121917" lvl="0" marL="274318" rtl="0" algn="l">
              <a:spcBef>
                <a:spcPts val="480"/>
              </a:spcBef>
              <a:spcAft>
                <a:spcPts val="0"/>
              </a:spcAft>
              <a:buSzPts val="2400"/>
              <a:buNone/>
            </a:pPr>
            <a:r>
              <a:t/>
            </a:r>
            <a:endParaRPr/>
          </a:p>
          <a:p>
            <a:pPr indent="-121917" lvl="0" marL="274318" rtl="0" algn="l">
              <a:spcBef>
                <a:spcPts val="480"/>
              </a:spcBef>
              <a:spcAft>
                <a:spcPts val="0"/>
              </a:spcAft>
              <a:buSzPts val="2400"/>
              <a:buNone/>
            </a:pPr>
            <a:r>
              <a:t/>
            </a:r>
            <a:endParaRPr b="1"/>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rma de onda">
  <a:themeElements>
    <a:clrScheme name="Forma de onda">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2023-10-15T13:56:31Z</dcterms:created>
  <dc:creator>Ariel Larroude</dc:creator>
</cp:coreProperties>
</file>